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2" r:id="rId1"/>
  </p:sldMasterIdLst>
  <p:sldIdLst>
    <p:sldId id="256" r:id="rId2"/>
    <p:sldId id="27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9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99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1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36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3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8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09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8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99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48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61652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186814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32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403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5688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528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FEF9-69D0-4F8C-A336-59491FBEDC47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65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97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6600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0ED65F-FCDE-406D-BFBC-1124FE0D9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/>
              <a:t>Német nyelv alapok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A438FB2-93AE-4FC5-9254-701397B15E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Takács Noémi</a:t>
            </a:r>
          </a:p>
        </p:txBody>
      </p:sp>
    </p:spTree>
    <p:extLst>
      <p:ext uri="{BB962C8B-B14F-4D97-AF65-F5344CB8AC3E}">
        <p14:creationId xmlns:p14="http://schemas.microsoft.com/office/powerpoint/2010/main" val="167955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86B164D4-E69F-A528-8FA0-BFDD5F1EC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Vorstellung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82B2306C-81BF-E54A-DF22-722740DBE7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6111" y="1642473"/>
            <a:ext cx="10363826" cy="4559919"/>
          </a:xfrm>
        </p:spPr>
        <p:txBody>
          <a:bodyPr>
            <a:noAutofit/>
          </a:bodyPr>
          <a:lstStyle/>
          <a:p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Mein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</a:t>
            </a:r>
          </a:p>
          <a:p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Ich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wohne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in…….</a:t>
            </a:r>
          </a:p>
          <a:p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Ich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…….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Jahre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alt.</a:t>
            </a:r>
          </a:p>
          <a:p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Ich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lerne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Ágoston Trefort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Fachmittelschule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Ich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möchte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werden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Mein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Beruf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………..</a:t>
            </a:r>
          </a:p>
          <a:p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Ich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arbeite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</a:t>
            </a:r>
            <a:r>
              <a:rPr lang="hu-H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………….., in  ………………. </a:t>
            </a:r>
          </a:p>
        </p:txBody>
      </p:sp>
    </p:spTree>
    <p:extLst>
      <p:ext uri="{BB962C8B-B14F-4D97-AF65-F5344CB8AC3E}">
        <p14:creationId xmlns:p14="http://schemas.microsoft.com/office/powerpoint/2010/main" val="354142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Westliches Essen, auf einem Tisch angerichtet">
            <a:extLst>
              <a:ext uri="{FF2B5EF4-FFF2-40B4-BE49-F238E27FC236}">
                <a16:creationId xmlns:a16="http://schemas.microsoft.com/office/drawing/2014/main" id="{97FDA48E-9A80-695B-BFF6-836CBBE33B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68" r="8785"/>
          <a:stretch/>
        </p:blipFill>
        <p:spPr>
          <a:xfrm>
            <a:off x="0" y="1"/>
            <a:ext cx="609600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DE6D351-7B7B-90F4-7C84-738501B5D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7226" y="88351"/>
            <a:ext cx="4409440" cy="731159"/>
          </a:xfrm>
        </p:spPr>
        <p:txBody>
          <a:bodyPr>
            <a:normAutofit fontScale="90000"/>
          </a:bodyPr>
          <a:lstStyle/>
          <a:p>
            <a:r>
              <a:rPr lang="hu-HU" sz="4000" b="1" dirty="0" err="1"/>
              <a:t>Die</a:t>
            </a:r>
            <a:r>
              <a:rPr lang="hu-HU" sz="4000" b="1" dirty="0"/>
              <a:t> </a:t>
            </a:r>
            <a:r>
              <a:rPr lang="hu-HU" sz="4000" b="1" dirty="0" err="1"/>
              <a:t>Lebensmittel</a:t>
            </a:r>
            <a:br>
              <a:rPr lang="hu-HU" sz="4000" b="1" dirty="0"/>
            </a:br>
            <a:endParaRPr lang="hu-HU" sz="40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423A05-3422-61CC-3536-944EA9283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4357" y="894303"/>
            <a:ext cx="5472204" cy="5963687"/>
          </a:xfrm>
        </p:spPr>
        <p:txBody>
          <a:bodyPr>
            <a:normAutofit fontScale="92500" lnSpcReduction="10000"/>
          </a:bodyPr>
          <a:lstStyle/>
          <a:p>
            <a:r>
              <a:rPr lang="hu-HU" sz="2000" dirty="0"/>
              <a:t> </a:t>
            </a:r>
            <a:r>
              <a:rPr lang="hu-HU" sz="2800" b="1" i="1" dirty="0" err="1"/>
              <a:t>Backwaren</a:t>
            </a:r>
            <a:r>
              <a:rPr lang="hu-HU" sz="2800" b="1" dirty="0"/>
              <a:t>:</a:t>
            </a:r>
          </a:p>
          <a:p>
            <a:pPr marL="361950" indent="0">
              <a:buNone/>
            </a:pPr>
            <a:r>
              <a:rPr lang="hu-HU" sz="2800" dirty="0" err="1"/>
              <a:t>das</a:t>
            </a:r>
            <a:r>
              <a:rPr lang="hu-HU" sz="2800" dirty="0"/>
              <a:t> </a:t>
            </a:r>
            <a:r>
              <a:rPr lang="hu-HU" sz="2800" dirty="0" err="1"/>
              <a:t>Brot,Roggenbrot</a:t>
            </a:r>
            <a:r>
              <a:rPr lang="hu-HU" sz="2800" dirty="0"/>
              <a:t>, </a:t>
            </a:r>
            <a:r>
              <a:rPr lang="hu-HU" sz="2800" dirty="0" err="1"/>
              <a:t>Vollkornbrot</a:t>
            </a:r>
            <a:r>
              <a:rPr lang="hu-HU" sz="2800" dirty="0"/>
              <a:t>, </a:t>
            </a:r>
            <a:r>
              <a:rPr lang="hu-HU" sz="2800" dirty="0" err="1"/>
              <a:t>Schwarzbrot</a:t>
            </a:r>
            <a:r>
              <a:rPr lang="hu-HU" sz="2800" dirty="0"/>
              <a:t>, </a:t>
            </a:r>
            <a:r>
              <a:rPr lang="hu-HU" sz="2800" dirty="0" err="1"/>
              <a:t>Wei</a:t>
            </a:r>
            <a: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brot</a:t>
            </a:r>
            <a:r>
              <a:rPr lang="hu-HU" sz="2800" dirty="0"/>
              <a:t>, </a:t>
            </a:r>
            <a:r>
              <a:rPr lang="hu-HU" sz="2800" dirty="0" err="1"/>
              <a:t>das</a:t>
            </a:r>
            <a:r>
              <a:rPr lang="hu-HU" sz="2800" dirty="0"/>
              <a:t> </a:t>
            </a:r>
            <a:r>
              <a:rPr lang="hu-HU" sz="2800" dirty="0" err="1"/>
              <a:t>Brötchen</a:t>
            </a:r>
            <a:r>
              <a:rPr lang="hu-HU" sz="2800" dirty="0"/>
              <a:t>, </a:t>
            </a:r>
            <a:r>
              <a:rPr lang="hu-HU" sz="2800" dirty="0" err="1"/>
              <a:t>der</a:t>
            </a:r>
            <a:r>
              <a:rPr lang="hu-HU" sz="2800" dirty="0"/>
              <a:t> </a:t>
            </a:r>
            <a:r>
              <a:rPr lang="hu-HU" sz="2800" dirty="0" err="1"/>
              <a:t>Kipferl</a:t>
            </a:r>
            <a:r>
              <a:rPr lang="hu-HU" sz="2800" dirty="0"/>
              <a:t>, </a:t>
            </a:r>
            <a:r>
              <a:rPr lang="hu-HU" sz="2800" dirty="0" err="1"/>
              <a:t>das</a:t>
            </a:r>
            <a:r>
              <a:rPr lang="hu-HU" sz="2800" dirty="0"/>
              <a:t> </a:t>
            </a:r>
            <a:r>
              <a:rPr lang="hu-HU" sz="2800" dirty="0" err="1"/>
              <a:t>Hörnchen</a:t>
            </a:r>
            <a:r>
              <a:rPr lang="hu-HU" sz="2800" dirty="0"/>
              <a:t>, </a:t>
            </a:r>
            <a:r>
              <a:rPr lang="hu-HU" sz="2800" dirty="0" err="1"/>
              <a:t>der</a:t>
            </a:r>
            <a:r>
              <a:rPr lang="hu-HU" sz="2800" dirty="0"/>
              <a:t> </a:t>
            </a:r>
            <a:r>
              <a:rPr lang="hu-HU" sz="2800" dirty="0" err="1"/>
              <a:t>Kuchen</a:t>
            </a:r>
            <a:r>
              <a:rPr lang="hu-HU" sz="2800" dirty="0"/>
              <a:t>, </a:t>
            </a:r>
            <a:r>
              <a:rPr lang="hu-HU" sz="2800" dirty="0" err="1"/>
              <a:t>der</a:t>
            </a:r>
            <a:r>
              <a:rPr lang="hu-HU" sz="2800" dirty="0"/>
              <a:t> </a:t>
            </a:r>
            <a:r>
              <a:rPr lang="hu-HU" sz="2800" dirty="0" err="1"/>
              <a:t>Strudel</a:t>
            </a:r>
            <a:r>
              <a:rPr lang="hu-HU" sz="2800" dirty="0"/>
              <a:t>, </a:t>
            </a:r>
            <a:r>
              <a:rPr lang="hu-HU" sz="2800" dirty="0" err="1"/>
              <a:t>der</a:t>
            </a:r>
            <a:r>
              <a:rPr lang="hu-HU" sz="2800" dirty="0"/>
              <a:t> </a:t>
            </a:r>
            <a:r>
              <a:rPr lang="hu-HU" sz="2800" dirty="0" err="1"/>
              <a:t>Zopf</a:t>
            </a:r>
            <a:endParaRPr lang="hu-HU" sz="2800" dirty="0"/>
          </a:p>
          <a:p>
            <a:endParaRPr lang="hu-HU" sz="2800" dirty="0"/>
          </a:p>
          <a:p>
            <a:r>
              <a:rPr lang="hu-HU" sz="2800" b="1" i="1" dirty="0" err="1"/>
              <a:t>Fleischprodukte</a:t>
            </a:r>
            <a:r>
              <a:rPr lang="hu-HU" sz="2800" b="1" i="1" dirty="0"/>
              <a:t>:</a:t>
            </a:r>
          </a:p>
          <a:p>
            <a:pPr marL="361950" indent="0">
              <a:buNone/>
            </a:pPr>
            <a:r>
              <a:rPr lang="hu-HU" sz="2800" i="1" dirty="0" err="1"/>
              <a:t>Der</a:t>
            </a:r>
            <a:r>
              <a:rPr lang="hu-HU" sz="2800" i="1" dirty="0"/>
              <a:t> </a:t>
            </a:r>
            <a:r>
              <a:rPr lang="hu-HU" sz="2800" i="1" dirty="0" err="1"/>
              <a:t>Aufschnitt</a:t>
            </a:r>
            <a:r>
              <a:rPr lang="hu-HU" sz="2800" i="1" dirty="0"/>
              <a:t>, </a:t>
            </a:r>
            <a:r>
              <a:rPr lang="hu-HU" sz="2800" i="1" dirty="0" err="1"/>
              <a:t>die</a:t>
            </a:r>
            <a:r>
              <a:rPr lang="hu-HU" sz="2800" i="1" dirty="0"/>
              <a:t> </a:t>
            </a:r>
            <a:r>
              <a:rPr lang="hu-HU" sz="2800" i="1" dirty="0" err="1"/>
              <a:t>Salami</a:t>
            </a:r>
            <a:r>
              <a:rPr lang="hu-HU" sz="2800" i="1" dirty="0"/>
              <a:t>, </a:t>
            </a:r>
            <a:r>
              <a:rPr lang="hu-HU" sz="2800" i="1" dirty="0" err="1"/>
              <a:t>der</a:t>
            </a:r>
            <a:r>
              <a:rPr lang="hu-HU" sz="2800" i="1" dirty="0"/>
              <a:t> </a:t>
            </a:r>
            <a:r>
              <a:rPr lang="hu-HU" sz="2800" i="1" dirty="0" err="1"/>
              <a:t>Schinken</a:t>
            </a:r>
            <a:r>
              <a:rPr lang="hu-HU" sz="2800" i="1" dirty="0"/>
              <a:t>, </a:t>
            </a:r>
            <a:r>
              <a:rPr lang="hu-HU" sz="2800" i="1" dirty="0" err="1"/>
              <a:t>der</a:t>
            </a:r>
            <a:r>
              <a:rPr lang="hu-HU" sz="2800" i="1" dirty="0"/>
              <a:t> </a:t>
            </a:r>
            <a:r>
              <a:rPr lang="hu-HU" sz="2800" i="1" dirty="0" err="1"/>
              <a:t>Speck</a:t>
            </a:r>
            <a:r>
              <a:rPr lang="hu-HU" sz="2800" i="1" dirty="0"/>
              <a:t>, </a:t>
            </a:r>
            <a:r>
              <a:rPr lang="hu-HU" sz="2800" i="1" dirty="0" err="1"/>
              <a:t>die</a:t>
            </a:r>
            <a:r>
              <a:rPr lang="hu-HU" sz="2800" i="1" dirty="0"/>
              <a:t> </a:t>
            </a:r>
            <a:r>
              <a:rPr lang="hu-HU" sz="2800" i="1" dirty="0" err="1"/>
              <a:t>Wurst</a:t>
            </a:r>
            <a:r>
              <a:rPr lang="hu-HU" sz="2800" i="1" dirty="0"/>
              <a:t>, </a:t>
            </a:r>
            <a:r>
              <a:rPr lang="hu-HU" sz="2800" i="1" dirty="0" err="1"/>
              <a:t>die</a:t>
            </a:r>
            <a:r>
              <a:rPr lang="hu-HU" sz="2800" i="1" dirty="0"/>
              <a:t> </a:t>
            </a:r>
            <a:r>
              <a:rPr lang="hu-HU" sz="2800" i="1" dirty="0" err="1"/>
              <a:t>Leberwurst</a:t>
            </a:r>
            <a:r>
              <a:rPr lang="hu-HU" sz="2800" i="1" dirty="0"/>
              <a:t>, </a:t>
            </a:r>
            <a:r>
              <a:rPr lang="hu-HU" sz="2800" i="1" dirty="0" err="1"/>
              <a:t>das</a:t>
            </a:r>
            <a:r>
              <a:rPr lang="hu-HU" sz="2800" i="1" dirty="0"/>
              <a:t> </a:t>
            </a:r>
            <a:r>
              <a:rPr lang="hu-HU" sz="2800" i="1" dirty="0" err="1"/>
              <a:t>Würstchen</a:t>
            </a:r>
            <a:r>
              <a:rPr lang="hu-HU" sz="2800" i="1" dirty="0"/>
              <a:t>, </a:t>
            </a:r>
            <a:r>
              <a:rPr lang="hu-HU" sz="2800" i="1" dirty="0" err="1"/>
              <a:t>das</a:t>
            </a:r>
            <a:r>
              <a:rPr lang="hu-HU" sz="2800" i="1" dirty="0"/>
              <a:t> </a:t>
            </a:r>
            <a:r>
              <a:rPr lang="hu-HU" sz="2800" i="1" dirty="0" err="1"/>
              <a:t>Schweinefleisch</a:t>
            </a:r>
            <a:r>
              <a:rPr lang="hu-HU" sz="2800" i="1" dirty="0"/>
              <a:t>, </a:t>
            </a:r>
            <a:r>
              <a:rPr lang="hu-HU" sz="2800" i="1" dirty="0" err="1"/>
              <a:t>das</a:t>
            </a:r>
            <a:r>
              <a:rPr lang="hu-HU" sz="2800" i="1" dirty="0"/>
              <a:t> </a:t>
            </a:r>
            <a:r>
              <a:rPr lang="hu-HU" sz="2800" i="1" dirty="0" err="1"/>
              <a:t>Hühnerfleisch</a:t>
            </a:r>
            <a:r>
              <a:rPr lang="hu-HU" sz="2800" i="1" dirty="0"/>
              <a:t>, </a:t>
            </a:r>
            <a:r>
              <a:rPr lang="hu-HU" sz="2800" i="1" dirty="0" err="1"/>
              <a:t>das</a:t>
            </a:r>
            <a:r>
              <a:rPr lang="hu-HU" sz="2800" i="1" dirty="0"/>
              <a:t> </a:t>
            </a:r>
            <a:r>
              <a:rPr lang="hu-HU" sz="2800" i="1" dirty="0" err="1"/>
              <a:t>Rindfleisch</a:t>
            </a:r>
            <a:endParaRPr lang="hu-HU" sz="2800" i="1" dirty="0"/>
          </a:p>
        </p:txBody>
      </p:sp>
    </p:spTree>
    <p:extLst>
      <p:ext uri="{BB962C8B-B14F-4D97-AF65-F5344CB8AC3E}">
        <p14:creationId xmlns:p14="http://schemas.microsoft.com/office/powerpoint/2010/main" val="161545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Schale mit Getreideflocken">
            <a:extLst>
              <a:ext uri="{FF2B5EF4-FFF2-40B4-BE49-F238E27FC236}">
                <a16:creationId xmlns:a16="http://schemas.microsoft.com/office/drawing/2014/main" id="{375F65AB-288B-F149-19FD-1920FFFA4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96" t="807" r="9645"/>
          <a:stretch/>
        </p:blipFill>
        <p:spPr>
          <a:xfrm>
            <a:off x="0" y="0"/>
            <a:ext cx="5920596" cy="6858000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A5E2F6-C9C1-628A-40E5-7395C033F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0" y="1085222"/>
            <a:ext cx="5158596" cy="5677888"/>
          </a:xfrm>
        </p:spPr>
        <p:txBody>
          <a:bodyPr>
            <a:noAutofit/>
          </a:bodyPr>
          <a:lstStyle/>
          <a:p>
            <a:r>
              <a:rPr lang="hu-HU" sz="2800" b="1" i="1" dirty="0" err="1"/>
              <a:t>Milchprodukte</a:t>
            </a:r>
            <a:r>
              <a:rPr lang="hu-HU" sz="2800" b="1" i="1" dirty="0"/>
              <a:t>:</a:t>
            </a:r>
          </a:p>
          <a:p>
            <a:pPr marL="361950" indent="0">
              <a:buNone/>
            </a:pPr>
            <a:r>
              <a:rPr lang="hu-HU" sz="2800" dirty="0" err="1"/>
              <a:t>Die</a:t>
            </a:r>
            <a:r>
              <a:rPr lang="hu-HU" sz="2800" dirty="0"/>
              <a:t> </a:t>
            </a:r>
            <a:r>
              <a:rPr lang="hu-HU" sz="2800" dirty="0" err="1"/>
              <a:t>Milch</a:t>
            </a:r>
            <a:r>
              <a:rPr lang="hu-HU" sz="2800" dirty="0"/>
              <a:t>, </a:t>
            </a:r>
            <a:r>
              <a:rPr lang="hu-HU" sz="2800" dirty="0" err="1"/>
              <a:t>der</a:t>
            </a:r>
            <a:r>
              <a:rPr lang="hu-HU" sz="2800" dirty="0"/>
              <a:t> </a:t>
            </a:r>
            <a:r>
              <a:rPr lang="hu-HU" sz="2800" dirty="0" err="1"/>
              <a:t>K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äse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Sahne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sauere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Sahne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Butter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Quark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Jogurt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Fruchtjogurt</a:t>
            </a:r>
            <a:endParaRPr lang="hu-HU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Obstwaren</a:t>
            </a:r>
            <a:r>
              <a:rPr lang="hu-HU" sz="2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61950" indent="0">
              <a:buNone/>
            </a:pP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Apfel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Birne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Pflaume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Erdbeeren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Melone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Aprikose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Pfirsiche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Trauben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Orange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</a:t>
            </a:r>
            <a:r>
              <a:rPr lang="hu-H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Banane</a:t>
            </a:r>
            <a:endParaRPr lang="hu-HU" sz="2800" dirty="0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200DEC-D00B-46A2-9777-631133355FA7}"/>
              </a:ext>
            </a:extLst>
          </p:cNvPr>
          <p:cNvSpPr txBox="1">
            <a:spLocks/>
          </p:cNvSpPr>
          <p:nvPr/>
        </p:nvSpPr>
        <p:spPr>
          <a:xfrm>
            <a:off x="6324698" y="220567"/>
            <a:ext cx="4130517" cy="7197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3600" b="1" dirty="0" err="1"/>
              <a:t>Die</a:t>
            </a:r>
            <a:r>
              <a:rPr lang="hu-HU" sz="3600" b="1" dirty="0"/>
              <a:t> </a:t>
            </a:r>
            <a:r>
              <a:rPr lang="hu-HU" sz="3600" b="1" dirty="0" err="1"/>
              <a:t>Lebensmittel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377224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F5EE52-C181-B01C-0607-4DB0EF822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1266092"/>
            <a:ext cx="6179736" cy="5602794"/>
          </a:xfrm>
        </p:spPr>
        <p:txBody>
          <a:bodyPr anchor="ctr">
            <a:normAutofit fontScale="70000" lnSpcReduction="20000"/>
          </a:bodyPr>
          <a:lstStyle/>
          <a:p>
            <a:r>
              <a:rPr lang="hu-HU" sz="3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Gemüseware</a:t>
            </a:r>
            <a:r>
              <a:rPr lang="hu-HU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61950" indent="0">
              <a:buNone/>
            </a:pP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Paprika,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Gurke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Zwiebeln,die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Bohnen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Kohl,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Rotkohl,die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Möhre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Radieschen,der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Kürbis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Linse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Erbse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61950" indent="0">
              <a:buNone/>
            </a:pP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Kartoffeln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Salat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Sellerie</a:t>
            </a:r>
            <a:endParaRPr lang="hu-H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Trockene</a:t>
            </a:r>
            <a:r>
              <a:rPr lang="hu-HU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Waren</a:t>
            </a:r>
            <a:r>
              <a:rPr lang="hu-HU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49263" indent="0">
              <a:buNone/>
            </a:pP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Teigwaren,das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Öl,das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Sonnenblumenöl,Spaghetti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Makkaroni,das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Fleckerl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Konserve,die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Pesto,der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Kaffee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Tee,der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Zucker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Puderzucker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Semmelbrösel,das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Backpulver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49263" indent="0">
              <a:buNone/>
            </a:pP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Weizenmehl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Strudelmehl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Salz</a:t>
            </a:r>
            <a:endParaRPr lang="hu-H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3000" dirty="0"/>
          </a:p>
          <a:p>
            <a:pPr marL="0" indent="0">
              <a:buNone/>
            </a:pPr>
            <a:endParaRPr lang="hu-HU" sz="1700" dirty="0"/>
          </a:p>
        </p:txBody>
      </p:sp>
      <p:pic>
        <p:nvPicPr>
          <p:cNvPr id="5" name="Picture 4" descr="Offene Säcke mit verschiedenen Getreidekörnern">
            <a:extLst>
              <a:ext uri="{FF2B5EF4-FFF2-40B4-BE49-F238E27FC236}">
                <a16:creationId xmlns:a16="http://schemas.microsoft.com/office/drawing/2014/main" id="{6A893352-1CD0-1DA9-06F1-AFC86E98B4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39" r="27424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Cím 1">
            <a:extLst>
              <a:ext uri="{FF2B5EF4-FFF2-40B4-BE49-F238E27FC236}">
                <a16:creationId xmlns:a16="http://schemas.microsoft.com/office/drawing/2014/main" id="{0683FEC0-344D-4058-A10A-17378794CB88}"/>
              </a:ext>
            </a:extLst>
          </p:cNvPr>
          <p:cNvSpPr txBox="1">
            <a:spLocks/>
          </p:cNvSpPr>
          <p:nvPr/>
        </p:nvSpPr>
        <p:spPr>
          <a:xfrm>
            <a:off x="519521" y="295571"/>
            <a:ext cx="4409440" cy="7311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6000" b="1" dirty="0" err="1"/>
              <a:t>Die</a:t>
            </a:r>
            <a:r>
              <a:rPr lang="hu-HU" sz="6000" b="1" dirty="0"/>
              <a:t> </a:t>
            </a:r>
            <a:r>
              <a:rPr lang="hu-HU" sz="6000" b="1" dirty="0" err="1"/>
              <a:t>Lebensmittel</a:t>
            </a:r>
            <a:endParaRPr lang="hu-HU" sz="4000" b="1" dirty="0"/>
          </a:p>
        </p:txBody>
      </p:sp>
    </p:spTree>
    <p:extLst>
      <p:ext uri="{BB962C8B-B14F-4D97-AF65-F5344CB8AC3E}">
        <p14:creationId xmlns:p14="http://schemas.microsoft.com/office/powerpoint/2010/main" val="1290488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A1D36D-9BF8-95A6-AD0E-AFC1305C2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296" y="1199535"/>
            <a:ext cx="5491409" cy="5040545"/>
          </a:xfrm>
        </p:spPr>
        <p:txBody>
          <a:bodyPr anchor="ctr">
            <a:normAutofit lnSpcReduction="10000"/>
          </a:bodyPr>
          <a:lstStyle/>
          <a:p>
            <a:pPr marL="266700" indent="-266700"/>
            <a:r>
              <a:rPr lang="hu-HU" sz="3000" b="1" dirty="0" err="1"/>
              <a:t>Die</a:t>
            </a:r>
            <a:r>
              <a:rPr lang="hu-HU" sz="3000" b="1" dirty="0"/>
              <a:t> </a:t>
            </a:r>
            <a:r>
              <a:rPr lang="hu-HU" sz="3000" b="1" dirty="0" err="1"/>
              <a:t>Gewürze</a:t>
            </a:r>
            <a:r>
              <a:rPr lang="hu-HU" sz="3000" b="1" dirty="0"/>
              <a:t>:</a:t>
            </a:r>
          </a:p>
          <a:p>
            <a:pPr marL="266700" indent="0">
              <a:buNone/>
            </a:pP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Salz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Pfeffer,der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Lorbeer,der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Majoran,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Dill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Zimt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Thymian,die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Nelke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Kümmel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Süssigkeiten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61950" indent="0">
              <a:buNone/>
            </a:pP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Bonbons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Kaugummi,Praline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Chips,Kekse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Waffeln,Vollmilchschokolade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61950" indent="0">
              <a:buNone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Bittere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Schokolade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Gewürze">
            <a:extLst>
              <a:ext uri="{FF2B5EF4-FFF2-40B4-BE49-F238E27FC236}">
                <a16:creationId xmlns:a16="http://schemas.microsoft.com/office/drawing/2014/main" id="{BACC6554-9CA0-D540-9C23-31DC6B2089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53" r="28158" b="-1"/>
          <a:stretch/>
        </p:blipFill>
        <p:spPr>
          <a:xfrm>
            <a:off x="0" y="0"/>
            <a:ext cx="6096001" cy="6858002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A8F16EBB-3834-4142-AF35-BAF4C13DB94F}"/>
              </a:ext>
            </a:extLst>
          </p:cNvPr>
          <p:cNvSpPr txBox="1">
            <a:spLocks/>
          </p:cNvSpPr>
          <p:nvPr/>
        </p:nvSpPr>
        <p:spPr>
          <a:xfrm>
            <a:off x="6096000" y="252340"/>
            <a:ext cx="4409440" cy="7311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6000" b="1" dirty="0" err="1"/>
              <a:t>Die</a:t>
            </a:r>
            <a:r>
              <a:rPr lang="hu-HU" sz="6000" b="1" dirty="0"/>
              <a:t> </a:t>
            </a:r>
            <a:r>
              <a:rPr lang="hu-HU" sz="6000" b="1" dirty="0" err="1"/>
              <a:t>Lebensmittel</a:t>
            </a:r>
            <a:endParaRPr lang="hu-HU" sz="4000" b="1" dirty="0"/>
          </a:p>
        </p:txBody>
      </p:sp>
    </p:spTree>
    <p:extLst>
      <p:ext uri="{BB962C8B-B14F-4D97-AF65-F5344CB8AC3E}">
        <p14:creationId xmlns:p14="http://schemas.microsoft.com/office/powerpoint/2010/main" val="495520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</TotalTime>
  <Words>320</Words>
  <Application>Microsoft Office PowerPoint</Application>
  <PresentationFormat>Szélesvásznú</PresentationFormat>
  <Paragraphs>37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Ion</vt:lpstr>
      <vt:lpstr>Német nyelv alapok</vt:lpstr>
      <vt:lpstr>Vorstellung</vt:lpstr>
      <vt:lpstr>Die Lebensmittel 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Német nyelv alapok</dc:title>
  <dc:creator>Tanár</dc:creator>
  <cp:lastModifiedBy>Tanár</cp:lastModifiedBy>
  <cp:revision>2</cp:revision>
  <dcterms:created xsi:type="dcterms:W3CDTF">2025-02-20T14:44:27Z</dcterms:created>
  <dcterms:modified xsi:type="dcterms:W3CDTF">2025-02-20T14:56:52Z</dcterms:modified>
</cp:coreProperties>
</file>