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0" r:id="rId5"/>
    <p:sldId id="259" r:id="rId6"/>
    <p:sldId id="261" r:id="rId7"/>
    <p:sldId id="25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9" d="100"/>
          <a:sy n="99" d="100"/>
        </p:scale>
        <p:origin x="67" y="-4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937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3144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911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60909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9107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88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9605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9440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5234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4969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004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281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232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191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442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45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575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192518-A057-4E34-9285-9CA3CDE7BDF6}" type="datetimeFigureOut">
              <a:rPr lang="hu-HU" smtClean="0"/>
              <a:t>2025. 05. 27.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3D09591-F4DC-43E5-B5DE-57B2774B88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667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DC9E893-37C3-4774-86B8-D9FA490D1E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Fachausdrücke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zum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Beruf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: Koch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80D107A-93A6-42BC-A977-6EE61899F7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33685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7983F12-9053-41E7-B379-A23E7DBDE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9000"/>
            <a:ext cx="9601196" cy="2197000"/>
          </a:xfrm>
        </p:spPr>
        <p:txBody>
          <a:bodyPr/>
          <a:lstStyle/>
          <a:p>
            <a:r>
              <a:rPr lang="hu-HU" i="1" dirty="0"/>
              <a:t> </a:t>
            </a:r>
            <a:r>
              <a:rPr lang="hu-HU" i="1" dirty="0" err="1"/>
              <a:t>Kochmethoden</a:t>
            </a:r>
            <a:endParaRPr lang="hu-HU" i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5730416-027B-4DF1-A20A-9688C5F144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46821" y="1819457"/>
            <a:ext cx="5706979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hu-HU" altLang="hu-HU" sz="2400" dirty="0">
                <a:latin typeface="Aharoni" panose="02010803020104030203" pitchFamily="2" charset="-79"/>
                <a:cs typeface="Aharoni" panose="02010803020104030203" pitchFamily="2" charset="-79"/>
              </a:rPr>
              <a:t>             </a:t>
            </a:r>
            <a:r>
              <a:rPr lang="hu-HU" altLang="hu-HU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Zubereitungsmethoden</a:t>
            </a:r>
            <a:r>
              <a:rPr lang="hu-HU" altLang="hu-HU" sz="2400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hu-HU" altLang="hu-HU" sz="1800" dirty="0"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hu-HU" altLang="hu-H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braten</a:t>
            </a:r>
            <a:r>
              <a:rPr kumimoji="0" lang="hu-HU" altLang="hu-H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            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hu-HU" altLang="hu-H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backen                   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hu-HU" altLang="hu-HU" sz="2400" dirty="0" err="1">
                <a:latin typeface="Arial" panose="020B0604020202020204" pitchFamily="34" charset="0"/>
              </a:rPr>
              <a:t>p</a:t>
            </a:r>
            <a:r>
              <a:rPr kumimoji="0" lang="hu-HU" altLang="hu-H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ochieren</a:t>
            </a:r>
            <a:endParaRPr kumimoji="0" lang="hu-HU" altLang="hu-H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hu-HU" altLang="hu-HU" sz="2400" dirty="0" err="1">
                <a:latin typeface="Arial" panose="020B0604020202020204" pitchFamily="34" charset="0"/>
              </a:rPr>
              <a:t>ü</a:t>
            </a:r>
            <a:r>
              <a:rPr kumimoji="0" lang="hu-HU" altLang="hu-H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berbacken</a:t>
            </a:r>
            <a:r>
              <a:rPr kumimoji="0" lang="hu-HU" altLang="hu-H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hu-HU" altLang="hu-HU" sz="2400" dirty="0">
                <a:latin typeface="Arial" panose="020B0604020202020204" pitchFamily="34" charset="0"/>
              </a:rPr>
              <a:t>g</a:t>
            </a:r>
            <a:r>
              <a:rPr kumimoji="0" lang="hu-HU" altLang="hu-H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rillen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hu-HU" altLang="hu-H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dünsten</a:t>
            </a:r>
            <a:r>
              <a:rPr kumimoji="0" lang="hu-HU" altLang="hu-H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hu-HU" altLang="hu-H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kochen</a:t>
            </a:r>
            <a:endParaRPr kumimoji="0" lang="hu-HU" altLang="hu-H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hu-HU" altLang="hu-HU" sz="2400" dirty="0">
                <a:latin typeface="Arial" panose="020B0604020202020204" pitchFamily="34" charset="0"/>
              </a:rPr>
              <a:t>grillen</a:t>
            </a:r>
            <a:endParaRPr kumimoji="0" lang="hu-HU" altLang="hu-H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hu-HU" altLang="hu-HU" sz="2400" dirty="0" err="1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dä</a:t>
            </a:r>
            <a:r>
              <a:rPr kumimoji="0" lang="hu-HU" altLang="hu-H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mpfen</a:t>
            </a:r>
            <a:endParaRPr kumimoji="0" lang="hu-HU" altLang="hu-H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hu-HU" altLang="hu-HU" sz="2400" dirty="0" err="1">
                <a:latin typeface="Arial" panose="020B0604020202020204" pitchFamily="34" charset="0"/>
              </a:rPr>
              <a:t>r</a:t>
            </a:r>
            <a:r>
              <a:rPr kumimoji="0" lang="hu-HU" altLang="hu-H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äuchern</a:t>
            </a:r>
            <a:r>
              <a:rPr kumimoji="0" lang="hu-HU" altLang="hu-H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3F90DB20-9005-45B5-AA7A-ECDE9659AE44}"/>
              </a:ext>
            </a:extLst>
          </p:cNvPr>
          <p:cNvSpPr txBox="1"/>
          <p:nvPr/>
        </p:nvSpPr>
        <p:spPr>
          <a:xfrm flipH="1">
            <a:off x="1169030" y="1417972"/>
            <a:ext cx="402058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err="1"/>
              <a:t>Vorbereitungsmethoden</a:t>
            </a:r>
            <a:r>
              <a:rPr lang="hu-HU" sz="2800" b="1" dirty="0"/>
              <a:t>:</a:t>
            </a:r>
          </a:p>
          <a:p>
            <a:endParaRPr lang="hu-HU" dirty="0"/>
          </a:p>
          <a:p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</a:rPr>
              <a:t>sch</a:t>
            </a:r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älen</a:t>
            </a:r>
            <a:endParaRPr lang="hu-H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entkernen</a:t>
            </a:r>
            <a:endParaRPr lang="hu-H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abwaschen</a:t>
            </a:r>
            <a:endParaRPr lang="hu-H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spülen</a:t>
            </a:r>
            <a:endParaRPr lang="hu-H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schneiden</a:t>
            </a:r>
            <a:endParaRPr lang="hu-H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-- in </a:t>
            </a:r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Stücke</a:t>
            </a:r>
            <a:r>
              <a:rPr lang="hu-H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schneiden</a:t>
            </a:r>
            <a:endParaRPr lang="hu-H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-- in </a:t>
            </a:r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Ringe</a:t>
            </a:r>
            <a:r>
              <a:rPr lang="hu-H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schneiden</a:t>
            </a:r>
            <a:endParaRPr lang="hu-H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--in </a:t>
            </a:r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Scheibe</a:t>
            </a:r>
            <a:r>
              <a:rPr lang="hu-H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schneiden</a:t>
            </a:r>
            <a:endParaRPr lang="hu-H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--</a:t>
            </a:r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würfeln</a:t>
            </a:r>
            <a:endParaRPr lang="hu-H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--</a:t>
            </a:r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panieren</a:t>
            </a:r>
            <a:endParaRPr lang="hu-H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--</a:t>
            </a:r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klopfen</a:t>
            </a:r>
            <a:endParaRPr lang="hu-H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--</a:t>
            </a:r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abspülen</a:t>
            </a:r>
            <a:endParaRPr lang="hu-H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--</a:t>
            </a:r>
            <a:r>
              <a:rPr lang="hu-H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absieben</a:t>
            </a:r>
            <a:endParaRPr lang="hu-H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06190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622BF90-41C8-43F3-91E9-5F7BB23FC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Ausdrücke</a:t>
            </a:r>
            <a:r>
              <a:rPr lang="hu-HU" dirty="0"/>
              <a:t> zu </a:t>
            </a:r>
            <a:r>
              <a:rPr lang="hu-HU" dirty="0" err="1"/>
              <a:t>den</a:t>
            </a:r>
            <a:r>
              <a:rPr lang="hu-HU" dirty="0"/>
              <a:t>  </a:t>
            </a:r>
            <a:r>
              <a:rPr lang="hu-HU" dirty="0" err="1"/>
              <a:t>Rezepten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73C8421-6B8E-4E8E-BBF5-46A4FD40F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936706" cy="3670996"/>
          </a:xfrm>
        </p:spPr>
        <p:txBody>
          <a:bodyPr/>
          <a:lstStyle/>
          <a:p>
            <a:pPr marL="0" indent="0">
              <a:buNone/>
            </a:pPr>
            <a:r>
              <a:rPr lang="hu-HU" dirty="0" err="1"/>
              <a:t>bei</a:t>
            </a:r>
            <a:r>
              <a:rPr lang="hu-HU" dirty="0"/>
              <a:t> </a:t>
            </a:r>
            <a:r>
              <a:rPr lang="hu-HU" dirty="0" err="1"/>
              <a:t>kleiner</a:t>
            </a:r>
            <a:r>
              <a:rPr lang="hu-HU" dirty="0"/>
              <a:t> </a:t>
            </a:r>
            <a:r>
              <a:rPr lang="hu-HU" dirty="0" err="1"/>
              <a:t>Flamme</a:t>
            </a:r>
            <a:r>
              <a:rPr lang="hu-HU" dirty="0"/>
              <a:t>    </a:t>
            </a:r>
            <a:r>
              <a:rPr lang="hu-HU" dirty="0" err="1"/>
              <a:t>aufgie</a:t>
            </a:r>
            <a:r>
              <a:rPr lang="hu-HU" dirty="0" err="1">
                <a:ea typeface="Calibri" panose="020F0502020204030204" pitchFamily="34" charset="0"/>
                <a:cs typeface="Calibri" panose="020F0502020204030204" pitchFamily="34" charset="0"/>
              </a:rPr>
              <a:t>ßen</a:t>
            </a:r>
            <a:r>
              <a:rPr lang="hu-HU" dirty="0">
                <a:ea typeface="Calibri" panose="020F0502020204030204" pitchFamily="34" charset="0"/>
                <a:cs typeface="Calibri" panose="020F0502020204030204" pitchFamily="34" charset="0"/>
              </a:rPr>
              <a:t>                </a:t>
            </a:r>
            <a:r>
              <a:rPr lang="hu-HU" dirty="0" err="1">
                <a:ea typeface="Calibri" panose="020F0502020204030204" pitchFamily="34" charset="0"/>
                <a:cs typeface="Calibri" panose="020F0502020204030204" pitchFamily="34" charset="0"/>
              </a:rPr>
              <a:t>bestreuen</a:t>
            </a:r>
            <a:r>
              <a:rPr lang="hu-HU" dirty="0"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hu-HU" dirty="0" err="1">
                <a:ea typeface="Calibri" panose="020F0502020204030204" pitchFamily="34" charset="0"/>
                <a:cs typeface="Calibri" panose="020F0502020204030204" pitchFamily="34" charset="0"/>
              </a:rPr>
              <a:t>geschnittene</a:t>
            </a:r>
            <a:r>
              <a:rPr lang="hu-HU" dirty="0">
                <a:ea typeface="Calibri" panose="020F0502020204030204" pitchFamily="34" charset="0"/>
                <a:cs typeface="Calibri" panose="020F0502020204030204" pitchFamily="34" charset="0"/>
              </a:rPr>
              <a:t> …….</a:t>
            </a:r>
            <a:endParaRPr lang="hu-HU" dirty="0"/>
          </a:p>
          <a:p>
            <a:pPr marL="0" indent="0">
              <a:buNone/>
            </a:pPr>
            <a:r>
              <a:rPr lang="hu-HU" dirty="0" err="1"/>
              <a:t>hineingeben</a:t>
            </a:r>
            <a:r>
              <a:rPr lang="hu-HU" dirty="0"/>
              <a:t>              </a:t>
            </a:r>
            <a:r>
              <a:rPr lang="hu-HU" dirty="0" err="1"/>
              <a:t>mischen</a:t>
            </a:r>
            <a:r>
              <a:rPr lang="hu-HU" dirty="0"/>
              <a:t>                   </a:t>
            </a:r>
            <a:r>
              <a:rPr lang="hu-HU" dirty="0" err="1"/>
              <a:t>servieren</a:t>
            </a:r>
            <a:r>
              <a:rPr lang="hu-HU" dirty="0"/>
              <a:t>          </a:t>
            </a:r>
            <a:r>
              <a:rPr lang="hu-HU" dirty="0" err="1"/>
              <a:t>aufrollen</a:t>
            </a:r>
            <a:endParaRPr lang="hu-HU" dirty="0"/>
          </a:p>
          <a:p>
            <a:pPr marL="0" indent="0">
              <a:buNone/>
            </a:pPr>
            <a:r>
              <a:rPr lang="hu-HU" dirty="0" err="1"/>
              <a:t>anrichten</a:t>
            </a:r>
            <a:r>
              <a:rPr lang="hu-HU" dirty="0"/>
              <a:t>                    </a:t>
            </a:r>
            <a:r>
              <a:rPr lang="hu-HU" dirty="0" err="1"/>
              <a:t>verfeinern</a:t>
            </a:r>
            <a:r>
              <a:rPr lang="hu-HU" dirty="0"/>
              <a:t>               </a:t>
            </a:r>
            <a:r>
              <a:rPr lang="hu-HU" dirty="0" err="1"/>
              <a:t>aufw</a:t>
            </a:r>
            <a:r>
              <a:rPr lang="hu-HU" dirty="0" err="1">
                <a:ea typeface="Calibri" panose="020F0502020204030204" pitchFamily="34" charset="0"/>
                <a:cs typeface="Calibri" panose="020F0502020204030204" pitchFamily="34" charset="0"/>
              </a:rPr>
              <a:t>ärmen</a:t>
            </a:r>
            <a:r>
              <a:rPr lang="hu-HU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ea typeface="Calibri" panose="020F0502020204030204" pitchFamily="34" charset="0"/>
                <a:cs typeface="Calibri" panose="020F0502020204030204" pitchFamily="34" charset="0"/>
              </a:rPr>
              <a:t>lassen</a:t>
            </a:r>
            <a:endParaRPr lang="hu-HU" dirty="0"/>
          </a:p>
          <a:p>
            <a:pPr marL="0" indent="0">
              <a:buNone/>
            </a:pPr>
            <a:r>
              <a:rPr lang="hu-HU" dirty="0" err="1"/>
              <a:t>abschmecken</a:t>
            </a:r>
            <a:r>
              <a:rPr lang="hu-HU" dirty="0"/>
              <a:t>             </a:t>
            </a:r>
            <a:r>
              <a:rPr lang="hu-HU" dirty="0" err="1"/>
              <a:t>zubereiten</a:t>
            </a:r>
            <a:r>
              <a:rPr lang="hu-HU" dirty="0"/>
              <a:t>               </a:t>
            </a:r>
            <a:r>
              <a:rPr lang="hu-HU" dirty="0" err="1"/>
              <a:t>passieren</a:t>
            </a:r>
            <a:r>
              <a:rPr lang="hu-HU" dirty="0"/>
              <a:t>          </a:t>
            </a:r>
            <a:r>
              <a:rPr lang="hu-HU" dirty="0" err="1"/>
              <a:t>den</a:t>
            </a:r>
            <a:r>
              <a:rPr lang="hu-HU" dirty="0"/>
              <a:t> </a:t>
            </a:r>
            <a:r>
              <a:rPr lang="hu-HU" dirty="0" err="1"/>
              <a:t>Teig</a:t>
            </a:r>
            <a:r>
              <a:rPr lang="hu-HU" dirty="0"/>
              <a:t> </a:t>
            </a:r>
            <a:r>
              <a:rPr lang="hu-HU" dirty="0" err="1"/>
              <a:t>kneten</a:t>
            </a:r>
            <a:r>
              <a:rPr lang="hu-HU" dirty="0"/>
              <a:t>            </a:t>
            </a:r>
          </a:p>
          <a:p>
            <a:pPr marL="0" indent="0">
              <a:buNone/>
            </a:pPr>
            <a:r>
              <a:rPr lang="hu-HU" dirty="0" err="1"/>
              <a:t>durchsieben</a:t>
            </a:r>
            <a:r>
              <a:rPr lang="hu-HU" dirty="0"/>
              <a:t>               </a:t>
            </a:r>
            <a:r>
              <a:rPr lang="hu-HU" dirty="0" err="1"/>
              <a:t>vorbereiten</a:t>
            </a:r>
            <a:r>
              <a:rPr lang="hu-HU" dirty="0"/>
              <a:t>             </a:t>
            </a:r>
            <a:r>
              <a:rPr lang="hu-HU" dirty="0" err="1"/>
              <a:t>panieren</a:t>
            </a:r>
            <a:r>
              <a:rPr lang="hu-HU" dirty="0"/>
              <a:t>            </a:t>
            </a:r>
            <a:r>
              <a:rPr lang="hu-HU" dirty="0" err="1"/>
              <a:t>salzen</a:t>
            </a:r>
            <a:endParaRPr lang="hu-HU" dirty="0"/>
          </a:p>
          <a:p>
            <a:pPr marL="0" indent="0">
              <a:buNone/>
            </a:pPr>
            <a:r>
              <a:rPr lang="hu-HU" dirty="0" err="1"/>
              <a:t>dazugeben</a:t>
            </a:r>
            <a:r>
              <a:rPr lang="hu-HU" dirty="0"/>
              <a:t>                </a:t>
            </a:r>
            <a:r>
              <a:rPr lang="hu-HU" dirty="0" err="1"/>
              <a:t>aufkochen</a:t>
            </a:r>
            <a:r>
              <a:rPr lang="hu-HU" dirty="0"/>
              <a:t>                </a:t>
            </a:r>
            <a:r>
              <a:rPr lang="hu-HU" dirty="0" err="1"/>
              <a:t>übergie</a:t>
            </a:r>
            <a:r>
              <a:rPr lang="hu-HU" dirty="0" err="1">
                <a:ea typeface="Calibri" panose="020F0502020204030204" pitchFamily="34" charset="0"/>
                <a:cs typeface="Calibri" panose="020F0502020204030204" pitchFamily="34" charset="0"/>
              </a:rPr>
              <a:t>ßen</a:t>
            </a:r>
            <a:r>
              <a:rPr lang="hu-HU" dirty="0"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hu-HU" dirty="0" err="1">
                <a:ea typeface="Calibri" panose="020F0502020204030204" pitchFamily="34" charset="0"/>
                <a:cs typeface="Calibri" panose="020F0502020204030204" pitchFamily="34" charset="0"/>
              </a:rPr>
              <a:t>würzeln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13680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6D96FF-9B35-4FD0-8CA0-61AA9380D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dirty="0" err="1">
                <a:latin typeface="Algerian" panose="04020705040A02060702" pitchFamily="82" charset="0"/>
              </a:rPr>
              <a:t>Küchenuntensilien</a:t>
            </a:r>
            <a:r>
              <a:rPr lang="hu-HU" sz="4000" dirty="0">
                <a:latin typeface="Algerian" panose="04020705040A02060702" pitchFamily="82" charset="0"/>
              </a:rPr>
              <a:t>/ </a:t>
            </a:r>
            <a:r>
              <a:rPr lang="hu-HU" sz="4000" dirty="0" err="1">
                <a:latin typeface="Algerian" panose="04020705040A02060702" pitchFamily="82" charset="0"/>
              </a:rPr>
              <a:t>Küchenger</a:t>
            </a:r>
            <a:r>
              <a:rPr lang="hu-HU" sz="4000" dirty="0" err="1">
                <a:latin typeface="Algerian" panose="04020705040A020607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äte</a:t>
            </a:r>
            <a:endParaRPr lang="hu-HU" sz="4000" dirty="0">
              <a:latin typeface="Algerian" panose="04020705040A02060702" pitchFamily="82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DE835B-D6EE-4728-BA22-02407CF1A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318936"/>
          </a:xfrm>
        </p:spPr>
        <p:txBody>
          <a:bodyPr>
            <a:normAutofit fontScale="92500" lnSpcReduction="20000"/>
          </a:bodyPr>
          <a:lstStyle/>
          <a:p>
            <a:r>
              <a:rPr lang="hu-HU" sz="2600" dirty="0">
                <a:latin typeface="Bahnschrift" panose="020B0502040204020203" pitchFamily="34" charset="0"/>
              </a:rPr>
              <a:t>Essen: </a:t>
            </a:r>
            <a:r>
              <a:rPr lang="hu-HU" sz="2600" dirty="0" err="1">
                <a:latin typeface="Bahnschrift" panose="020B0502040204020203" pitchFamily="34" charset="0"/>
              </a:rPr>
              <a:t>Geschirr</a:t>
            </a:r>
            <a:r>
              <a:rPr lang="hu-HU" sz="2600" dirty="0">
                <a:latin typeface="Bahnschrift" panose="020B0502040204020203" pitchFamily="34" charset="0"/>
              </a:rPr>
              <a:t>, Teller, </a:t>
            </a:r>
            <a:r>
              <a:rPr lang="hu-HU" sz="2600" dirty="0" err="1">
                <a:latin typeface="Bahnschrift" panose="020B0502040204020203" pitchFamily="34" charset="0"/>
              </a:rPr>
              <a:t>Schüsseln</a:t>
            </a:r>
            <a:r>
              <a:rPr lang="hu-HU" sz="2600" dirty="0">
                <a:latin typeface="Bahnschrift" panose="020B0502040204020203" pitchFamily="34" charset="0"/>
              </a:rPr>
              <a:t>, </a:t>
            </a:r>
            <a:r>
              <a:rPr lang="hu-HU" sz="2600" dirty="0" err="1">
                <a:latin typeface="Bahnschrift" panose="020B0502040204020203" pitchFamily="34" charset="0"/>
              </a:rPr>
              <a:t>Tassen</a:t>
            </a:r>
            <a:r>
              <a:rPr lang="hu-HU" sz="2600" dirty="0">
                <a:latin typeface="Bahnschrift" panose="020B0502040204020203" pitchFamily="34" charset="0"/>
              </a:rPr>
              <a:t>, </a:t>
            </a:r>
            <a:r>
              <a:rPr lang="hu-HU" sz="2600" dirty="0" err="1">
                <a:latin typeface="Bahnschrift" panose="020B0502040204020203" pitchFamily="34" charset="0"/>
              </a:rPr>
              <a:t>Gläser</a:t>
            </a:r>
            <a:r>
              <a:rPr lang="hu-HU" sz="2600" dirty="0">
                <a:latin typeface="Bahnschrift" panose="020B0502040204020203" pitchFamily="34" charset="0"/>
              </a:rPr>
              <a:t>, </a:t>
            </a:r>
            <a:r>
              <a:rPr lang="hu-HU" sz="2600" dirty="0" err="1">
                <a:latin typeface="Bahnschrift" panose="020B0502040204020203" pitchFamily="34" charset="0"/>
              </a:rPr>
              <a:t>Messer</a:t>
            </a:r>
            <a:r>
              <a:rPr lang="hu-HU" sz="2600" dirty="0">
                <a:latin typeface="Bahnschrift" panose="020B0502040204020203" pitchFamily="34" charset="0"/>
              </a:rPr>
              <a:t>, </a:t>
            </a:r>
            <a:r>
              <a:rPr lang="hu-HU" sz="2600" dirty="0" err="1">
                <a:latin typeface="Bahnschrift" panose="020B0502040204020203" pitchFamily="34" charset="0"/>
              </a:rPr>
              <a:t>Gabeln</a:t>
            </a:r>
            <a:r>
              <a:rPr lang="hu-HU" sz="2600" dirty="0">
                <a:latin typeface="Bahnschrift" panose="020B0502040204020203" pitchFamily="34" charset="0"/>
              </a:rPr>
              <a:t> und Ess- und </a:t>
            </a:r>
            <a:r>
              <a:rPr lang="hu-HU" sz="2600" dirty="0" err="1">
                <a:latin typeface="Bahnschrift" panose="020B0502040204020203" pitchFamily="34" charset="0"/>
              </a:rPr>
              <a:t>Teelöffel</a:t>
            </a:r>
            <a:r>
              <a:rPr lang="hu-HU" sz="2600" dirty="0">
                <a:latin typeface="Bahnschrift" panose="020B0502040204020203" pitchFamily="34" charset="0"/>
              </a:rPr>
              <a:t> </a:t>
            </a:r>
          </a:p>
          <a:p>
            <a:r>
              <a:rPr lang="hu-HU" sz="2600" dirty="0" err="1">
                <a:latin typeface="Bahnschrift" panose="020B0502040204020203" pitchFamily="34" charset="0"/>
              </a:rPr>
              <a:t>Kochen</a:t>
            </a:r>
            <a:r>
              <a:rPr lang="hu-HU" sz="2600" dirty="0">
                <a:latin typeface="Bahnschrift" panose="020B0502040204020203" pitchFamily="34" charset="0"/>
              </a:rPr>
              <a:t>: </a:t>
            </a:r>
            <a:r>
              <a:rPr lang="hu-HU" sz="2600" dirty="0" err="1">
                <a:latin typeface="Bahnschrift" panose="020B0502040204020203" pitchFamily="34" charset="0"/>
              </a:rPr>
              <a:t>Töpfe</a:t>
            </a:r>
            <a:r>
              <a:rPr lang="hu-HU" sz="2600" dirty="0">
                <a:latin typeface="Bahnschrift" panose="020B0502040204020203" pitchFamily="34" charset="0"/>
              </a:rPr>
              <a:t> (</a:t>
            </a:r>
            <a:r>
              <a:rPr lang="hu-HU" sz="2600" dirty="0" err="1">
                <a:latin typeface="Bahnschrift" panose="020B0502040204020203" pitchFamily="34" charset="0"/>
              </a:rPr>
              <a:t>klein</a:t>
            </a:r>
            <a:r>
              <a:rPr lang="hu-HU" sz="2600" dirty="0">
                <a:latin typeface="Bahnschrift" panose="020B0502040204020203" pitchFamily="34" charset="0"/>
              </a:rPr>
              <a:t> und </a:t>
            </a:r>
            <a:r>
              <a:rPr lang="hu-HU" sz="2600" dirty="0" err="1">
                <a:latin typeface="Bahnschrift" panose="020B0502040204020203" pitchFamily="34" charset="0"/>
              </a:rPr>
              <a:t>groß</a:t>
            </a:r>
            <a:r>
              <a:rPr lang="hu-HU" sz="2600" dirty="0">
                <a:latin typeface="Bahnschrift" panose="020B0502040204020203" pitchFamily="34" charset="0"/>
              </a:rPr>
              <a:t>), </a:t>
            </a:r>
            <a:r>
              <a:rPr lang="hu-HU" sz="2600" dirty="0" err="1">
                <a:latin typeface="Bahnschrift" panose="020B0502040204020203" pitchFamily="34" charset="0"/>
              </a:rPr>
              <a:t>Pfannen</a:t>
            </a:r>
            <a:r>
              <a:rPr lang="hu-HU" sz="2600" dirty="0">
                <a:latin typeface="Bahnschrift" panose="020B0502040204020203" pitchFamily="34" charset="0"/>
              </a:rPr>
              <a:t>, </a:t>
            </a:r>
            <a:r>
              <a:rPr lang="hu-HU" sz="2600" dirty="0" err="1">
                <a:latin typeface="Bahnschrift" panose="020B0502040204020203" pitchFamily="34" charset="0"/>
              </a:rPr>
              <a:t>Kochlöffel</a:t>
            </a:r>
            <a:r>
              <a:rPr lang="hu-HU" sz="2600" dirty="0">
                <a:latin typeface="Bahnschrift" panose="020B0502040204020203" pitchFamily="34" charset="0"/>
              </a:rPr>
              <a:t>, </a:t>
            </a:r>
            <a:r>
              <a:rPr lang="hu-HU" sz="2600" dirty="0" err="1">
                <a:latin typeface="Bahnschrift" panose="020B0502040204020203" pitchFamily="34" charset="0"/>
              </a:rPr>
              <a:t>Schneebesen</a:t>
            </a:r>
            <a:r>
              <a:rPr lang="hu-HU" sz="2600" dirty="0">
                <a:latin typeface="Bahnschrift" panose="020B0502040204020203" pitchFamily="34" charset="0"/>
              </a:rPr>
              <a:t>, </a:t>
            </a:r>
            <a:r>
              <a:rPr lang="hu-HU" sz="2600" dirty="0" err="1">
                <a:latin typeface="Bahnschrift" panose="020B0502040204020203" pitchFamily="34" charset="0"/>
              </a:rPr>
              <a:t>Suppenkelle</a:t>
            </a:r>
            <a:endParaRPr lang="hu-HU" sz="2600" dirty="0">
              <a:latin typeface="Bahnschrift" panose="020B0502040204020203" pitchFamily="34" charset="0"/>
            </a:endParaRPr>
          </a:p>
          <a:p>
            <a:r>
              <a:rPr lang="hu-HU" sz="2600" dirty="0">
                <a:latin typeface="Bahnschrift" panose="020B0502040204020203" pitchFamily="34" charset="0"/>
              </a:rPr>
              <a:t>Backen: </a:t>
            </a:r>
            <a:r>
              <a:rPr lang="hu-HU" sz="2600" dirty="0" err="1">
                <a:latin typeface="Bahnschrift" panose="020B0502040204020203" pitchFamily="34" charset="0"/>
              </a:rPr>
              <a:t>Backform</a:t>
            </a:r>
            <a:r>
              <a:rPr lang="hu-HU" sz="2600" dirty="0">
                <a:latin typeface="Bahnschrift" panose="020B0502040204020203" pitchFamily="34" charset="0"/>
              </a:rPr>
              <a:t>, </a:t>
            </a:r>
            <a:r>
              <a:rPr lang="hu-HU" sz="2600" dirty="0" err="1">
                <a:latin typeface="Bahnschrift" panose="020B0502040204020203" pitchFamily="34" charset="0"/>
              </a:rPr>
              <a:t>Untersetzer</a:t>
            </a:r>
            <a:r>
              <a:rPr lang="hu-HU" sz="2600" dirty="0">
                <a:latin typeface="Bahnschrift" panose="020B0502040204020203" pitchFamily="34" charset="0"/>
              </a:rPr>
              <a:t>, </a:t>
            </a:r>
            <a:r>
              <a:rPr lang="hu-HU" sz="2600" dirty="0" err="1">
                <a:latin typeface="Bahnschrift" panose="020B0502040204020203" pitchFamily="34" charset="0"/>
              </a:rPr>
              <a:t>Backblech</a:t>
            </a:r>
            <a:endParaRPr lang="hu-HU" sz="2600" dirty="0">
              <a:latin typeface="Bahnschrift" panose="020B0502040204020203" pitchFamily="34" charset="0"/>
            </a:endParaRPr>
          </a:p>
          <a:p>
            <a:r>
              <a:rPr lang="hu-HU" sz="2600" dirty="0" err="1">
                <a:latin typeface="Bahnschrift" panose="020B0502040204020203" pitchFamily="34" charset="0"/>
              </a:rPr>
              <a:t>Kochuntensilien</a:t>
            </a:r>
            <a:r>
              <a:rPr lang="hu-HU" sz="2600" dirty="0">
                <a:latin typeface="Bahnschrift" panose="020B0502040204020203" pitchFamily="34" charset="0"/>
              </a:rPr>
              <a:t>: </a:t>
            </a:r>
            <a:r>
              <a:rPr lang="hu-HU" sz="2600" dirty="0" err="1">
                <a:latin typeface="Bahnschrift" panose="020B0502040204020203" pitchFamily="34" charset="0"/>
              </a:rPr>
              <a:t>Schneidebrett,Sieb</a:t>
            </a:r>
            <a:r>
              <a:rPr lang="hu-HU" sz="2600" dirty="0">
                <a:latin typeface="Bahnschrift" panose="020B0502040204020203" pitchFamily="34" charset="0"/>
              </a:rPr>
              <a:t>, </a:t>
            </a:r>
            <a:r>
              <a:rPr lang="hu-HU" sz="2600" dirty="0" err="1">
                <a:latin typeface="Bahnschrift" panose="020B0502040204020203" pitchFamily="34" charset="0"/>
              </a:rPr>
              <a:t>Reibe</a:t>
            </a:r>
            <a:endParaRPr lang="hu-HU" sz="2600" dirty="0">
              <a:latin typeface="Bahnschrift" panose="020B0502040204020203" pitchFamily="34" charset="0"/>
            </a:endParaRPr>
          </a:p>
          <a:p>
            <a:r>
              <a:rPr lang="hu-HU" sz="2600" dirty="0" err="1">
                <a:latin typeface="Bahnschrift" panose="020B0502040204020203" pitchFamily="34" charset="0"/>
              </a:rPr>
              <a:t>Küchenhelfer</a:t>
            </a:r>
            <a:r>
              <a:rPr lang="hu-HU" sz="2600" dirty="0">
                <a:latin typeface="Bahnschrift" panose="020B0502040204020203" pitchFamily="34" charset="0"/>
              </a:rPr>
              <a:t>: </a:t>
            </a:r>
            <a:r>
              <a:rPr lang="hu-HU" sz="2600" dirty="0" err="1">
                <a:latin typeface="Bahnschrift" panose="020B0502040204020203" pitchFamily="34" charset="0"/>
              </a:rPr>
              <a:t>Messbecher</a:t>
            </a:r>
            <a:r>
              <a:rPr lang="hu-HU" sz="2600" dirty="0">
                <a:latin typeface="Bahnschrift" panose="020B0502040204020203" pitchFamily="34" charset="0"/>
              </a:rPr>
              <a:t>, </a:t>
            </a:r>
            <a:r>
              <a:rPr lang="hu-HU" sz="2600" dirty="0" err="1">
                <a:latin typeface="Bahnschrift" panose="020B0502040204020203" pitchFamily="34" charset="0"/>
              </a:rPr>
              <a:t>Küchenwaage</a:t>
            </a:r>
            <a:r>
              <a:rPr lang="hu-HU" sz="2600" dirty="0">
                <a:latin typeface="Bahnschrift" panose="020B0502040204020203" pitchFamily="34" charset="0"/>
              </a:rPr>
              <a:t>, </a:t>
            </a:r>
            <a:r>
              <a:rPr lang="hu-HU" sz="2600" dirty="0" err="1">
                <a:latin typeface="Bahnschrift" panose="020B0502040204020203" pitchFamily="34" charset="0"/>
              </a:rPr>
              <a:t>Dosenöffner</a:t>
            </a:r>
            <a:r>
              <a:rPr lang="hu-HU" sz="2600" dirty="0">
                <a:latin typeface="Bahnschrift" panose="020B0502040204020203" pitchFamily="34" charset="0"/>
              </a:rPr>
              <a:t>, </a:t>
            </a:r>
            <a:r>
              <a:rPr lang="hu-HU" sz="2600" dirty="0" err="1">
                <a:latin typeface="Bahnschrift" panose="020B0502040204020203" pitchFamily="34" charset="0"/>
              </a:rPr>
              <a:t>Flaschenöffner,Geschirrtuch</a:t>
            </a:r>
            <a:endParaRPr lang="hu-HU" sz="2600" dirty="0">
              <a:latin typeface="Bahnschrift" panose="020B0502040204020203" pitchFamily="34" charset="0"/>
            </a:endParaRP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71097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3136A6-2F64-470E-8783-645F84FBD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800" dirty="0" err="1">
                <a:latin typeface="Brush Script MT" panose="03060802040406070304" pitchFamily="66" charset="0"/>
              </a:rPr>
              <a:t>Speisekarte</a:t>
            </a:r>
            <a:endParaRPr lang="hu-HU" sz="4800" dirty="0">
              <a:latin typeface="Brush Script MT" panose="03060802040406070304" pitchFamily="66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20DD720-E6AF-4518-80A4-3A401BB92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711" y="2427890"/>
            <a:ext cx="9666887" cy="3692344"/>
          </a:xfrm>
        </p:spPr>
        <p:txBody>
          <a:bodyPr>
            <a:normAutofit/>
          </a:bodyPr>
          <a:lstStyle/>
          <a:p>
            <a:r>
              <a:rPr lang="hu-HU" sz="2000" b="1" dirty="0"/>
              <a:t>1</a:t>
            </a:r>
            <a:r>
              <a:rPr lang="hu-HU" sz="2000" b="1" dirty="0">
                <a:latin typeface="Gill Sans MT" panose="020B0502020104020203" pitchFamily="34" charset="-18"/>
              </a:rPr>
              <a:t>. </a:t>
            </a:r>
            <a:r>
              <a:rPr lang="hu-HU" sz="2000" b="1" dirty="0" err="1">
                <a:latin typeface="Gill Sans MT" panose="020B0502020104020203" pitchFamily="34" charset="-18"/>
              </a:rPr>
              <a:t>Vorspeisen</a:t>
            </a:r>
            <a:r>
              <a:rPr lang="hu-HU" sz="2000" b="1" dirty="0">
                <a:latin typeface="Gill Sans MT" panose="020B0502020104020203" pitchFamily="34" charset="-18"/>
              </a:rPr>
              <a:t> / </a:t>
            </a:r>
            <a:r>
              <a:rPr lang="hu-HU" sz="2000" b="1" dirty="0" err="1">
                <a:latin typeface="Gill Sans MT" panose="020B0502020104020203" pitchFamily="34" charset="-18"/>
              </a:rPr>
              <a:t>kalte</a:t>
            </a:r>
            <a:r>
              <a:rPr lang="hu-HU" sz="2000" b="1" dirty="0">
                <a:latin typeface="Gill Sans MT" panose="020B0502020104020203" pitchFamily="34" charset="-18"/>
              </a:rPr>
              <a:t>- und </a:t>
            </a:r>
            <a:r>
              <a:rPr lang="hu-HU" sz="2000" b="1" dirty="0" err="1">
                <a:latin typeface="Gill Sans MT" panose="020B0502020104020203" pitchFamily="34" charset="-18"/>
              </a:rPr>
              <a:t>warme</a:t>
            </a:r>
            <a:r>
              <a:rPr lang="hu-HU" sz="2000" b="1" dirty="0">
                <a:latin typeface="Gill Sans MT" panose="020B0502020104020203" pitchFamily="34" charset="-18"/>
              </a:rPr>
              <a:t> </a:t>
            </a:r>
            <a:r>
              <a:rPr lang="hu-HU" sz="2000" b="1" dirty="0" err="1">
                <a:latin typeface="Gill Sans MT" panose="020B0502020104020203" pitchFamily="34" charset="-18"/>
              </a:rPr>
              <a:t>Vorspeisen</a:t>
            </a:r>
            <a:r>
              <a:rPr lang="hu-HU" sz="2000" b="1" dirty="0">
                <a:latin typeface="Gill Sans MT" panose="020B0502020104020203" pitchFamily="34" charset="-18"/>
              </a:rPr>
              <a:t>/</a:t>
            </a:r>
          </a:p>
          <a:p>
            <a:r>
              <a:rPr lang="hu-HU" sz="2000" b="1" dirty="0">
                <a:latin typeface="Gill Sans MT" panose="020B0502020104020203" pitchFamily="34" charset="-18"/>
              </a:rPr>
              <a:t>2. </a:t>
            </a:r>
            <a:r>
              <a:rPr lang="hu-HU" sz="2000" b="1" dirty="0" err="1">
                <a:latin typeface="Gill Sans MT" panose="020B0502020104020203" pitchFamily="34" charset="-18"/>
              </a:rPr>
              <a:t>Suppen</a:t>
            </a:r>
            <a:r>
              <a:rPr lang="hu-HU" sz="2000" b="1" dirty="0">
                <a:latin typeface="Gill Sans MT" panose="020B0502020104020203" pitchFamily="34" charset="-18"/>
              </a:rPr>
              <a:t> / </a:t>
            </a:r>
            <a:r>
              <a:rPr lang="hu-HU" sz="2000" b="1" dirty="0" err="1">
                <a:latin typeface="Gill Sans MT" panose="020B0502020104020203" pitchFamily="34" charset="-18"/>
              </a:rPr>
              <a:t>dünne</a:t>
            </a:r>
            <a:r>
              <a:rPr lang="hu-HU" sz="2000" b="1" dirty="0">
                <a:latin typeface="Gill Sans MT" panose="020B0502020104020203" pitchFamily="34" charset="-18"/>
              </a:rPr>
              <a:t>- und </a:t>
            </a:r>
            <a:r>
              <a:rPr lang="hu-HU" sz="2000" b="1" dirty="0" err="1">
                <a:latin typeface="Gill Sans MT" panose="020B0502020104020203" pitchFamily="34" charset="-18"/>
              </a:rPr>
              <a:t>dicke</a:t>
            </a:r>
            <a:r>
              <a:rPr lang="hu-HU" sz="2000" b="1" dirty="0">
                <a:latin typeface="Gill Sans MT" panose="020B0502020104020203" pitchFamily="34" charset="-18"/>
              </a:rPr>
              <a:t> </a:t>
            </a:r>
            <a:r>
              <a:rPr lang="hu-HU" sz="2000" b="1" dirty="0" err="1">
                <a:latin typeface="Gill Sans MT" panose="020B0502020104020203" pitchFamily="34" charset="-18"/>
              </a:rPr>
              <a:t>Suppen</a:t>
            </a:r>
            <a:r>
              <a:rPr lang="hu-HU" sz="2000" b="1" dirty="0">
                <a:latin typeface="Gill Sans MT" panose="020B0502020104020203" pitchFamily="34" charset="-18"/>
              </a:rPr>
              <a:t>/</a:t>
            </a:r>
          </a:p>
          <a:p>
            <a:r>
              <a:rPr lang="hu-HU" sz="2000" b="1" dirty="0">
                <a:latin typeface="Gill Sans MT" panose="020B0502020104020203" pitchFamily="34" charset="-18"/>
              </a:rPr>
              <a:t>3. </a:t>
            </a:r>
            <a:r>
              <a:rPr lang="hu-HU" sz="2000" b="1" dirty="0" err="1">
                <a:latin typeface="Gill Sans MT" panose="020B0502020104020203" pitchFamily="34" charset="-18"/>
              </a:rPr>
              <a:t>Fleischlose</a:t>
            </a:r>
            <a:r>
              <a:rPr lang="hu-HU" sz="2000" b="1" dirty="0">
                <a:latin typeface="Gill Sans MT" panose="020B0502020104020203" pitchFamily="34" charset="-18"/>
              </a:rPr>
              <a:t>-/ </a:t>
            </a:r>
            <a:r>
              <a:rPr lang="hu-HU" sz="2000" b="1" dirty="0" err="1">
                <a:latin typeface="Gill Sans MT" panose="020B0502020104020203" pitchFamily="34" charset="-18"/>
              </a:rPr>
              <a:t>Leichte</a:t>
            </a:r>
            <a:r>
              <a:rPr lang="hu-HU" sz="2000" b="1" dirty="0">
                <a:latin typeface="Gill Sans MT" panose="020B0502020104020203" pitchFamily="34" charset="-18"/>
              </a:rPr>
              <a:t> </a:t>
            </a:r>
            <a:r>
              <a:rPr lang="hu-HU" sz="2000" b="1" dirty="0" err="1">
                <a:latin typeface="Gill Sans MT" panose="020B0502020104020203" pitchFamily="34" charset="-18"/>
              </a:rPr>
              <a:t>Gerichte</a:t>
            </a:r>
            <a:endParaRPr lang="hu-HU" sz="2000" b="1" dirty="0">
              <a:latin typeface="Gill Sans MT" panose="020B0502020104020203" pitchFamily="34" charset="-18"/>
            </a:endParaRPr>
          </a:p>
          <a:p>
            <a:r>
              <a:rPr lang="hu-HU" sz="2000" b="1" dirty="0">
                <a:latin typeface="Gill Sans MT" panose="020B0502020104020203" pitchFamily="34" charset="-18"/>
              </a:rPr>
              <a:t>4. </a:t>
            </a:r>
            <a:r>
              <a:rPr lang="hu-HU" sz="2000" b="1" dirty="0" err="1">
                <a:latin typeface="Gill Sans MT" panose="020B0502020104020203" pitchFamily="34" charset="-18"/>
              </a:rPr>
              <a:t>Fleischgerichte</a:t>
            </a:r>
            <a:r>
              <a:rPr lang="hu-HU" sz="2000" b="1" dirty="0">
                <a:latin typeface="Gill Sans MT" panose="020B0502020104020203" pitchFamily="34" charset="-18"/>
              </a:rPr>
              <a:t> / </a:t>
            </a:r>
            <a:r>
              <a:rPr lang="hu-HU" sz="2000" b="1" dirty="0" err="1">
                <a:latin typeface="Gill Sans MT" panose="020B0502020104020203" pitchFamily="34" charset="-18"/>
              </a:rPr>
              <a:t>Geflügelgerichte</a:t>
            </a:r>
            <a:r>
              <a:rPr lang="hu-HU" sz="2000" b="1" dirty="0">
                <a:latin typeface="Gill Sans MT" panose="020B0502020104020203" pitchFamily="34" charset="-18"/>
              </a:rPr>
              <a:t>/- </a:t>
            </a:r>
            <a:r>
              <a:rPr lang="hu-HU" sz="2000" b="1" dirty="0" err="1">
                <a:latin typeface="Gill Sans MT" panose="020B0502020104020203" pitchFamily="34" charset="-18"/>
              </a:rPr>
              <a:t>vom</a:t>
            </a:r>
            <a:r>
              <a:rPr lang="hu-HU" sz="2000" b="1" dirty="0">
                <a:latin typeface="Gill Sans MT" panose="020B0502020104020203" pitchFamily="34" charset="-18"/>
              </a:rPr>
              <a:t> </a:t>
            </a:r>
            <a:r>
              <a:rPr lang="hu-HU" sz="2000" b="1" dirty="0" err="1">
                <a:latin typeface="Gill Sans MT" panose="020B0502020104020203" pitchFamily="34" charset="-18"/>
              </a:rPr>
              <a:t>Schwein</a:t>
            </a:r>
            <a:r>
              <a:rPr lang="hu-HU" sz="2000" b="1" dirty="0">
                <a:latin typeface="Gill Sans MT" panose="020B0502020104020203" pitchFamily="34" charset="-18"/>
              </a:rPr>
              <a:t>, -</a:t>
            </a:r>
            <a:r>
              <a:rPr lang="hu-HU" sz="2000" b="1" dirty="0" err="1">
                <a:latin typeface="Gill Sans MT" panose="020B0502020104020203" pitchFamily="34" charset="-18"/>
              </a:rPr>
              <a:t>vom</a:t>
            </a:r>
            <a:r>
              <a:rPr lang="hu-HU" sz="2000" b="1" dirty="0">
                <a:latin typeface="Gill Sans MT" panose="020B0502020104020203" pitchFamily="34" charset="-18"/>
              </a:rPr>
              <a:t> </a:t>
            </a:r>
            <a:r>
              <a:rPr lang="hu-HU" sz="2000" b="1" dirty="0" err="1">
                <a:latin typeface="Gill Sans MT" panose="020B0502020104020203" pitchFamily="34" charset="-18"/>
              </a:rPr>
              <a:t>Rind</a:t>
            </a:r>
            <a:r>
              <a:rPr lang="hu-HU" sz="2000" b="1" dirty="0">
                <a:latin typeface="Gill Sans MT" panose="020B0502020104020203" pitchFamily="34" charset="-18"/>
              </a:rPr>
              <a:t>, </a:t>
            </a:r>
            <a:r>
              <a:rPr lang="hu-HU" sz="2000" b="1" dirty="0" err="1">
                <a:latin typeface="Gill Sans MT" panose="020B0502020104020203" pitchFamily="34" charset="-18"/>
              </a:rPr>
              <a:t>vom</a:t>
            </a:r>
            <a:r>
              <a:rPr lang="hu-HU" sz="2000" b="1" dirty="0">
                <a:latin typeface="Gill Sans MT" panose="020B0502020104020203" pitchFamily="34" charset="-18"/>
              </a:rPr>
              <a:t> </a:t>
            </a:r>
            <a:r>
              <a:rPr lang="hu-HU" sz="2000" b="1" dirty="0" err="1">
                <a:latin typeface="Gill Sans MT" panose="020B0502020104020203" pitchFamily="34" charset="-18"/>
              </a:rPr>
              <a:t>Lamm</a:t>
            </a:r>
            <a:endParaRPr lang="hu-HU" sz="2000" b="1" dirty="0">
              <a:latin typeface="Gill Sans MT" panose="020B0502020104020203" pitchFamily="34" charset="-18"/>
            </a:endParaRPr>
          </a:p>
          <a:p>
            <a:r>
              <a:rPr lang="hu-HU" sz="2000" b="1" dirty="0">
                <a:latin typeface="Gill Sans MT" panose="020B0502020104020203" pitchFamily="34" charset="-18"/>
              </a:rPr>
              <a:t>5. </a:t>
            </a:r>
            <a:r>
              <a:rPr lang="hu-HU" sz="2000" b="1" dirty="0" err="1">
                <a:latin typeface="Gill Sans MT" panose="020B0502020104020203" pitchFamily="34" charset="-18"/>
              </a:rPr>
              <a:t>Beilage</a:t>
            </a:r>
            <a:r>
              <a:rPr lang="hu-HU" sz="2000" b="1" dirty="0">
                <a:latin typeface="Gill Sans MT" panose="020B0502020104020203" pitchFamily="34" charset="-18"/>
              </a:rPr>
              <a:t>/ </a:t>
            </a:r>
            <a:r>
              <a:rPr lang="hu-HU" sz="2000" b="1" dirty="0" err="1">
                <a:latin typeface="Gill Sans MT" panose="020B0502020104020203" pitchFamily="34" charset="-18"/>
              </a:rPr>
              <a:t>Auflage</a:t>
            </a:r>
            <a:endParaRPr lang="hu-HU" sz="2000" b="1" dirty="0">
              <a:latin typeface="Gill Sans MT" panose="020B0502020104020203" pitchFamily="34" charset="-18"/>
            </a:endParaRPr>
          </a:p>
          <a:p>
            <a:r>
              <a:rPr lang="hu-HU" sz="2000" b="1" dirty="0">
                <a:latin typeface="Gill Sans MT" panose="020B0502020104020203" pitchFamily="34" charset="-18"/>
              </a:rPr>
              <a:t>6. </a:t>
            </a:r>
            <a:r>
              <a:rPr lang="hu-HU" sz="2000" b="1" dirty="0" err="1">
                <a:latin typeface="Gill Sans MT" panose="020B0502020104020203" pitchFamily="34" charset="-18"/>
              </a:rPr>
              <a:t>Salate</a:t>
            </a:r>
            <a:endParaRPr lang="hu-HU" sz="2000" b="1" dirty="0">
              <a:latin typeface="Gill Sans MT" panose="020B0502020104020203" pitchFamily="34" charset="-18"/>
            </a:endParaRPr>
          </a:p>
          <a:p>
            <a:r>
              <a:rPr lang="hu-HU" sz="2000" b="1" dirty="0">
                <a:latin typeface="Gill Sans MT" panose="020B0502020104020203" pitchFamily="34" charset="-18"/>
              </a:rPr>
              <a:t>7. </a:t>
            </a:r>
            <a:r>
              <a:rPr lang="hu-HU" sz="2000" b="1" dirty="0" err="1">
                <a:latin typeface="Gill Sans MT" panose="020B0502020104020203" pitchFamily="34" charset="-18"/>
              </a:rPr>
              <a:t>Desserts</a:t>
            </a:r>
            <a:r>
              <a:rPr lang="hu-HU" sz="2000" b="1" dirty="0">
                <a:latin typeface="Gill Sans MT" panose="020B0502020104020203" pitchFamily="34" charset="-18"/>
              </a:rPr>
              <a:t>/ </a:t>
            </a:r>
            <a:r>
              <a:rPr lang="hu-HU" sz="2000" b="1" dirty="0" err="1">
                <a:latin typeface="Gill Sans MT" panose="020B0502020104020203" pitchFamily="34" charset="-18"/>
              </a:rPr>
              <a:t>Mehlspeisen</a:t>
            </a:r>
            <a:endParaRPr lang="hu-HU" sz="2000" b="1" dirty="0">
              <a:latin typeface="Gill Sans MT" panose="020B050202010402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82538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DFA904-C509-43AB-9500-45A16E7CE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Kalte</a:t>
            </a:r>
            <a:r>
              <a:rPr lang="hu-HU" dirty="0"/>
              <a:t> und </a:t>
            </a:r>
            <a:r>
              <a:rPr lang="hu-HU" dirty="0" err="1"/>
              <a:t>warme</a:t>
            </a:r>
            <a:r>
              <a:rPr lang="hu-HU" dirty="0"/>
              <a:t> </a:t>
            </a:r>
            <a:r>
              <a:rPr lang="hu-HU"/>
              <a:t>Vorspeise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440028-8A78-413F-9A57-FE5191FF8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Casinoei</a:t>
            </a:r>
            <a:endParaRPr lang="hu-HU" dirty="0"/>
          </a:p>
          <a:p>
            <a:r>
              <a:rPr lang="hu-HU" dirty="0" err="1"/>
              <a:t>Beef</a:t>
            </a:r>
            <a:r>
              <a:rPr lang="hu-HU" dirty="0"/>
              <a:t> </a:t>
            </a:r>
            <a:r>
              <a:rPr lang="hu-HU" dirty="0" err="1"/>
              <a:t>Tartare</a:t>
            </a:r>
            <a:endParaRPr lang="hu-HU" dirty="0"/>
          </a:p>
          <a:p>
            <a:r>
              <a:rPr lang="hu-HU" dirty="0" err="1"/>
              <a:t>Ceasar</a:t>
            </a:r>
            <a:r>
              <a:rPr lang="hu-HU" dirty="0"/>
              <a:t> </a:t>
            </a:r>
            <a:r>
              <a:rPr lang="hu-HU" dirty="0" err="1"/>
              <a:t>Salat</a:t>
            </a:r>
            <a:endParaRPr lang="hu-HU" dirty="0"/>
          </a:p>
          <a:p>
            <a:r>
              <a:rPr lang="hu-HU" dirty="0" err="1"/>
              <a:t>französischer</a:t>
            </a:r>
            <a:r>
              <a:rPr lang="hu-HU" dirty="0"/>
              <a:t> </a:t>
            </a:r>
            <a:r>
              <a:rPr lang="hu-HU" dirty="0" err="1"/>
              <a:t>Salat</a:t>
            </a:r>
            <a:r>
              <a:rPr lang="hu-HU" dirty="0"/>
              <a:t> mit </a:t>
            </a:r>
            <a:r>
              <a:rPr lang="hu-HU" dirty="0" err="1"/>
              <a:t>Toast</a:t>
            </a:r>
            <a:endParaRPr lang="hu-HU" dirty="0"/>
          </a:p>
          <a:p>
            <a:r>
              <a:rPr lang="hu-HU" dirty="0" err="1"/>
              <a:t>russischer</a:t>
            </a:r>
            <a:r>
              <a:rPr lang="hu-HU" dirty="0"/>
              <a:t> </a:t>
            </a:r>
            <a:r>
              <a:rPr lang="hu-HU" dirty="0" err="1"/>
              <a:t>Fleischsalat</a:t>
            </a:r>
            <a:endParaRPr lang="hu-HU" dirty="0"/>
          </a:p>
          <a:p>
            <a:r>
              <a:rPr lang="hu-HU" dirty="0"/>
              <a:t>k</a:t>
            </a:r>
            <a:r>
              <a:rPr lang="de-DE" dirty="0" err="1"/>
              <a:t>lassisches</a:t>
            </a:r>
            <a:r>
              <a:rPr lang="de-DE" dirty="0"/>
              <a:t> Caprese - Tomate mit Mozzarella und Basilikum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52563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5B1AE0-CDB8-4807-B67C-534F9061E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968" y="505326"/>
            <a:ext cx="13052741" cy="1955323"/>
          </a:xfrm>
        </p:spPr>
        <p:txBody>
          <a:bodyPr>
            <a:normAutofit/>
          </a:bodyPr>
          <a:lstStyle/>
          <a:p>
            <a:pPr algn="l"/>
            <a:r>
              <a:rPr lang="hu-HU" dirty="0"/>
              <a:t>      </a:t>
            </a:r>
            <a:r>
              <a:rPr lang="hu-HU" dirty="0" err="1"/>
              <a:t>Suppen</a:t>
            </a:r>
            <a:br>
              <a:rPr lang="hu-HU" dirty="0"/>
            </a:br>
            <a:endParaRPr lang="hu-HU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A567A827-F7C4-428C-BA3F-22FCCF8FDDB0}"/>
              </a:ext>
            </a:extLst>
          </p:cNvPr>
          <p:cNvSpPr txBox="1"/>
          <p:nvPr/>
        </p:nvSpPr>
        <p:spPr>
          <a:xfrm flipH="1">
            <a:off x="1546056" y="3023562"/>
            <a:ext cx="208719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err="1">
                <a:latin typeface="Avenir Next LT Pro Light" panose="020B0304020202020204" pitchFamily="34" charset="-18"/>
                <a:cs typeface="Segoe UI Semibold" panose="020B0702040204020203" pitchFamily="34" charset="0"/>
              </a:rPr>
              <a:t>Tomatensuppe</a:t>
            </a:r>
            <a:endParaRPr lang="hu-HU" sz="2000" dirty="0">
              <a:latin typeface="Avenir Next LT Pro Light" panose="020B0304020202020204" pitchFamily="34" charset="-18"/>
              <a:cs typeface="Segoe UI Semibold" panose="020B0702040204020203" pitchFamily="34" charset="0"/>
            </a:endParaRPr>
          </a:p>
          <a:p>
            <a:r>
              <a:rPr lang="hu-HU" sz="2000" dirty="0" err="1">
                <a:latin typeface="Avenir Next LT Pro Light" panose="020B0304020202020204" pitchFamily="34" charset="-18"/>
                <a:cs typeface="Segoe UI Semibold" panose="020B0702040204020203" pitchFamily="34" charset="0"/>
              </a:rPr>
              <a:t>Bohnen</a:t>
            </a:r>
            <a:r>
              <a:rPr lang="hu-HU" sz="2000" dirty="0">
                <a:latin typeface="Avenir Next LT Pro Light" panose="020B0304020202020204" pitchFamily="34" charset="-18"/>
                <a:cs typeface="Segoe UI Semibold" panose="020B0702040204020203" pitchFamily="34" charset="0"/>
              </a:rPr>
              <a:t>-</a:t>
            </a:r>
          </a:p>
          <a:p>
            <a:r>
              <a:rPr lang="hu-HU" sz="2000" dirty="0" err="1">
                <a:latin typeface="Avenir Next LT Pro Light" panose="020B0304020202020204" pitchFamily="34" charset="-18"/>
                <a:cs typeface="Segoe UI Semibold" panose="020B0702040204020203" pitchFamily="34" charset="0"/>
              </a:rPr>
              <a:t>Linsen</a:t>
            </a:r>
            <a:r>
              <a:rPr lang="hu-HU" sz="2000" dirty="0">
                <a:latin typeface="Avenir Next LT Pro Light" panose="020B0304020202020204" pitchFamily="34" charset="-18"/>
                <a:cs typeface="Segoe UI Semibold" panose="020B0702040204020203" pitchFamily="34" charset="0"/>
              </a:rPr>
              <a:t>-</a:t>
            </a:r>
          </a:p>
          <a:p>
            <a:r>
              <a:rPr lang="hu-HU" sz="2000" dirty="0" err="1">
                <a:latin typeface="Avenir Next LT Pro Light" panose="020B0304020202020204" pitchFamily="34" charset="-18"/>
                <a:cs typeface="Segoe UI Semibold" panose="020B0702040204020203" pitchFamily="34" charset="0"/>
              </a:rPr>
              <a:t>Gemüse</a:t>
            </a:r>
            <a:r>
              <a:rPr lang="hu-HU" sz="2000" dirty="0">
                <a:latin typeface="Avenir Next LT Pro Light" panose="020B0304020202020204" pitchFamily="34" charset="-18"/>
                <a:cs typeface="Segoe UI Semibold" panose="020B0702040204020203" pitchFamily="34" charset="0"/>
              </a:rPr>
              <a:t>-</a:t>
            </a:r>
          </a:p>
          <a:p>
            <a:r>
              <a:rPr lang="hu-HU" sz="2000" dirty="0" err="1">
                <a:latin typeface="Avenir Next LT Pro Light" panose="020B0304020202020204" pitchFamily="34" charset="-18"/>
                <a:cs typeface="Segoe UI Semibold" panose="020B0702040204020203" pitchFamily="34" charset="0"/>
              </a:rPr>
              <a:t>Champignon</a:t>
            </a:r>
            <a:r>
              <a:rPr lang="hu-HU" sz="2000" dirty="0">
                <a:latin typeface="Avenir Next LT Pro Light" panose="020B0304020202020204" pitchFamily="34" charset="-18"/>
                <a:cs typeface="Segoe UI Semibold" panose="020B0702040204020203" pitchFamily="34" charset="0"/>
              </a:rPr>
              <a:t>-</a:t>
            </a:r>
          </a:p>
          <a:p>
            <a:r>
              <a:rPr lang="hu-HU" sz="2000" dirty="0" err="1">
                <a:latin typeface="Avenir Next LT Pro Light" panose="020B0304020202020204" pitchFamily="34" charset="-18"/>
                <a:cs typeface="Segoe UI Semibold" panose="020B0702040204020203" pitchFamily="34" charset="0"/>
              </a:rPr>
              <a:t>Erbsen</a:t>
            </a:r>
            <a:r>
              <a:rPr lang="hu-HU" sz="2000" dirty="0">
                <a:latin typeface="Avenir Next LT Pro Light" panose="020B0304020202020204" pitchFamily="34" charset="-18"/>
                <a:cs typeface="Segoe UI Semibold" panose="020B0702040204020203" pitchFamily="34" charset="0"/>
              </a:rPr>
              <a:t>-</a:t>
            </a:r>
          </a:p>
          <a:p>
            <a:r>
              <a:rPr lang="hu-HU" sz="2000" dirty="0">
                <a:latin typeface="Avenir Next LT Pro Light" panose="020B0304020202020204" pitchFamily="34" charset="-18"/>
                <a:cs typeface="Segoe UI Semibold" panose="020B0702040204020203" pitchFamily="34" charset="0"/>
              </a:rPr>
              <a:t>Frankfurter-</a:t>
            </a:r>
          </a:p>
          <a:p>
            <a:endParaRPr lang="hu-HU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881B0E8-E81F-4DDD-90A7-4CB9B301C085}"/>
              </a:ext>
            </a:extLst>
          </p:cNvPr>
          <p:cNvSpPr txBox="1"/>
          <p:nvPr/>
        </p:nvSpPr>
        <p:spPr>
          <a:xfrm flipH="1">
            <a:off x="5016144" y="2743200"/>
            <a:ext cx="208718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err="1">
                <a:latin typeface="Avenir Next LT Pro Light" panose="020B0304020202020204" pitchFamily="34" charset="-18"/>
              </a:rPr>
              <a:t>Gulaschsuppe</a:t>
            </a:r>
            <a:endParaRPr lang="hu-HU" sz="2000">
              <a:latin typeface="Avenir Next LT Pro Light" panose="020B0304020202020204" pitchFamily="34" charset="-18"/>
            </a:endParaRPr>
          </a:p>
          <a:p>
            <a:endParaRPr lang="hu-HU" sz="2000" dirty="0">
              <a:latin typeface="Avenir Next LT Pro Light" panose="020B0304020202020204" pitchFamily="34" charset="-18"/>
            </a:endParaRPr>
          </a:p>
          <a:p>
            <a:r>
              <a:rPr lang="hu-HU" sz="2000" dirty="0" err="1">
                <a:latin typeface="Avenir Next LT Pro Light" panose="020B0304020202020204" pitchFamily="34" charset="-18"/>
              </a:rPr>
              <a:t>Bohnensuppe</a:t>
            </a:r>
            <a:r>
              <a:rPr lang="hu-HU" sz="2000" dirty="0">
                <a:latin typeface="Avenir Next LT Pro Light" panose="020B0304020202020204" pitchFamily="34" charset="-18"/>
              </a:rPr>
              <a:t> </a:t>
            </a:r>
            <a:r>
              <a:rPr lang="hu-HU" sz="2000" dirty="0" err="1">
                <a:latin typeface="Avenir Next LT Pro Light" panose="020B0304020202020204" pitchFamily="34" charset="-18"/>
              </a:rPr>
              <a:t>auf</a:t>
            </a:r>
            <a:r>
              <a:rPr lang="hu-HU" sz="2000" dirty="0">
                <a:latin typeface="Avenir Next LT Pro Light" panose="020B0304020202020204" pitchFamily="34" charset="-18"/>
              </a:rPr>
              <a:t> </a:t>
            </a:r>
            <a:r>
              <a:rPr lang="hu-HU" sz="2000" dirty="0" err="1">
                <a:latin typeface="Avenir Next LT Pro Light" panose="020B0304020202020204" pitchFamily="34" charset="-18"/>
              </a:rPr>
              <a:t>Jokaer</a:t>
            </a:r>
            <a:r>
              <a:rPr lang="hu-HU" sz="2000" dirty="0">
                <a:latin typeface="Avenir Next LT Pro Light" panose="020B0304020202020204" pitchFamily="34" charset="-18"/>
              </a:rPr>
              <a:t> Art</a:t>
            </a:r>
          </a:p>
          <a:p>
            <a:endParaRPr lang="hu-HU" sz="2000" dirty="0">
              <a:latin typeface="Avenir Next LT Pro Light" panose="020B0304020202020204" pitchFamily="34" charset="-18"/>
            </a:endParaRPr>
          </a:p>
          <a:p>
            <a:r>
              <a:rPr lang="hu-HU" sz="2000" dirty="0" err="1">
                <a:latin typeface="Avenir Next LT Pro Light" panose="020B0304020202020204" pitchFamily="34" charset="-18"/>
              </a:rPr>
              <a:t>Hühnersuppe</a:t>
            </a:r>
            <a:r>
              <a:rPr lang="hu-HU" sz="2000" dirty="0">
                <a:latin typeface="Avenir Next LT Pro Light" panose="020B0304020202020204" pitchFamily="34" charset="-18"/>
              </a:rPr>
              <a:t> </a:t>
            </a:r>
            <a:r>
              <a:rPr lang="hu-HU" sz="2000" dirty="0" err="1">
                <a:latin typeface="Avenir Next LT Pro Light" panose="020B0304020202020204" pitchFamily="34" charset="-18"/>
              </a:rPr>
              <a:t>auf</a:t>
            </a:r>
            <a:r>
              <a:rPr lang="hu-HU" sz="2000" dirty="0">
                <a:latin typeface="Avenir Next LT Pro Light" panose="020B0304020202020204" pitchFamily="34" charset="-18"/>
              </a:rPr>
              <a:t> </a:t>
            </a:r>
            <a:r>
              <a:rPr lang="hu-HU" sz="2000" dirty="0" err="1">
                <a:latin typeface="Avenir Next LT Pro Light" panose="020B0304020202020204" pitchFamily="34" charset="-18"/>
              </a:rPr>
              <a:t>Újházy</a:t>
            </a:r>
            <a:r>
              <a:rPr lang="hu-HU" sz="2000" dirty="0">
                <a:latin typeface="Avenir Next LT Pro Light" panose="020B0304020202020204" pitchFamily="34" charset="-18"/>
              </a:rPr>
              <a:t> Art</a:t>
            </a:r>
          </a:p>
          <a:p>
            <a:endParaRPr lang="hu-HU" sz="2000" dirty="0">
              <a:latin typeface="Avenir Next LT Pro Light" panose="020B0304020202020204" pitchFamily="34" charset="-18"/>
            </a:endParaRPr>
          </a:p>
          <a:p>
            <a:r>
              <a:rPr lang="hu-HU" sz="2000" dirty="0" err="1">
                <a:latin typeface="Avenir Next LT Pro Light" panose="020B0304020202020204" pitchFamily="34" charset="-18"/>
              </a:rPr>
              <a:t>Szegediner</a:t>
            </a:r>
            <a:endParaRPr lang="hu-HU" sz="2000" dirty="0">
              <a:latin typeface="Avenir Next LT Pro Light" panose="020B0304020202020204" pitchFamily="34" charset="-18"/>
            </a:endParaRPr>
          </a:p>
          <a:p>
            <a:r>
              <a:rPr lang="hu-HU" sz="2000" dirty="0">
                <a:latin typeface="Avenir Next LT Pro Light" panose="020B0304020202020204" pitchFamily="34" charset="-18"/>
              </a:rPr>
              <a:t> </a:t>
            </a:r>
            <a:r>
              <a:rPr lang="hu-HU" sz="2000" dirty="0" err="1">
                <a:latin typeface="Avenir Next LT Pro Light" panose="020B0304020202020204" pitchFamily="34" charset="-18"/>
              </a:rPr>
              <a:t>Fischsuppe</a:t>
            </a:r>
            <a:endParaRPr lang="hu-HU" sz="2000" dirty="0">
              <a:latin typeface="Avenir Next LT Pro Light" panose="020B0304020202020204" pitchFamily="34" charset="-18"/>
            </a:endParaRPr>
          </a:p>
          <a:p>
            <a:endParaRPr lang="hu-HU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8BFC32D5-CC37-48BD-9B30-90CF4CE389E0}"/>
              </a:ext>
            </a:extLst>
          </p:cNvPr>
          <p:cNvSpPr txBox="1"/>
          <p:nvPr/>
        </p:nvSpPr>
        <p:spPr>
          <a:xfrm flipH="1">
            <a:off x="7932821" y="3023562"/>
            <a:ext cx="242407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err="1">
                <a:latin typeface="Avenir Next LT Pro Light" panose="020B0304020202020204" pitchFamily="34" charset="-18"/>
              </a:rPr>
              <a:t>Eiergraupensuppe</a:t>
            </a:r>
            <a:endParaRPr lang="hu-HU" sz="2000" dirty="0">
              <a:latin typeface="Avenir Next LT Pro Light" panose="020B0304020202020204" pitchFamily="34" charset="-18"/>
            </a:endParaRPr>
          </a:p>
          <a:p>
            <a:r>
              <a:rPr lang="hu-HU" sz="2000" dirty="0" err="1">
                <a:latin typeface="Avenir Next LT Pro Light" panose="020B0304020202020204" pitchFamily="34" charset="-18"/>
              </a:rPr>
              <a:t>Brokkolicremsuppe</a:t>
            </a:r>
            <a:endParaRPr lang="hu-HU" sz="2000" dirty="0">
              <a:latin typeface="Avenir Next LT Pro Light" panose="020B0304020202020204" pitchFamily="34" charset="-18"/>
            </a:endParaRPr>
          </a:p>
          <a:p>
            <a:r>
              <a:rPr lang="hu-HU" sz="2000" dirty="0" err="1">
                <a:latin typeface="Avenir Next LT Pro Light" panose="020B0304020202020204" pitchFamily="34" charset="-18"/>
              </a:rPr>
              <a:t>Obstsuppe</a:t>
            </a:r>
            <a:endParaRPr lang="hu-HU" sz="2000" dirty="0">
              <a:latin typeface="Avenir Next LT Pro Light" panose="020B0304020202020204" pitchFamily="34" charset="-18"/>
            </a:endParaRPr>
          </a:p>
          <a:p>
            <a:r>
              <a:rPr lang="hu-HU" sz="2000" dirty="0" err="1">
                <a:latin typeface="Avenir Next LT Pro Light" panose="020B0304020202020204" pitchFamily="34" charset="-18"/>
              </a:rPr>
              <a:t>Kohlrabbisuppe</a:t>
            </a:r>
            <a:endParaRPr lang="hu-HU" sz="2000" dirty="0">
              <a:latin typeface="Avenir Next LT Pro Light" panose="020B0304020202020204" pitchFamily="34" charset="-18"/>
            </a:endParaRPr>
          </a:p>
          <a:p>
            <a:r>
              <a:rPr lang="hu-HU" sz="2000" dirty="0" err="1">
                <a:latin typeface="Avenir Next LT Pro Light" panose="020B0304020202020204" pitchFamily="34" charset="-18"/>
              </a:rPr>
              <a:t>Blumenkohlsuppe</a:t>
            </a:r>
            <a:endParaRPr lang="hu-HU" sz="2000" dirty="0">
              <a:latin typeface="Avenir Next LT Pro Light" panose="020B0304020202020204" pitchFamily="34" charset="-18"/>
            </a:endParaRPr>
          </a:p>
          <a:p>
            <a:r>
              <a:rPr lang="hu-HU" sz="2000" dirty="0" err="1">
                <a:latin typeface="Avenir Next LT Pro Light" panose="020B0304020202020204" pitchFamily="34" charset="-18"/>
              </a:rPr>
              <a:t>Leberknödelsuppe</a:t>
            </a:r>
            <a:endParaRPr lang="hu-HU" sz="2000" dirty="0">
              <a:latin typeface="Avenir Next LT Pro Light" panose="020B0304020202020204" pitchFamily="34" charset="-18"/>
            </a:endParaRPr>
          </a:p>
          <a:p>
            <a:r>
              <a:rPr lang="hu-HU" sz="2000" dirty="0" err="1">
                <a:latin typeface="Avenir Next LT Pro Light" panose="020B0304020202020204" pitchFamily="34" charset="-18"/>
              </a:rPr>
              <a:t>Minestrone</a:t>
            </a:r>
            <a:endParaRPr lang="hu-HU" sz="2000" dirty="0">
              <a:latin typeface="Avenir Next LT Pro Light" panose="020B0304020202020204" pitchFamily="34" charset="-18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65421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kus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u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u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2620</TotalTime>
  <Words>251</Words>
  <Application>Microsoft Office PowerPoint</Application>
  <PresentationFormat>Szélesvásznú</PresentationFormat>
  <Paragraphs>81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10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8" baseType="lpstr">
      <vt:lpstr>Aharoni</vt:lpstr>
      <vt:lpstr>Algerian</vt:lpstr>
      <vt:lpstr>Arial</vt:lpstr>
      <vt:lpstr>Avenir Next LT Pro Light</vt:lpstr>
      <vt:lpstr>Bahnschrift</vt:lpstr>
      <vt:lpstr>Brush Script MT</vt:lpstr>
      <vt:lpstr>Calibri</vt:lpstr>
      <vt:lpstr>Garamond</vt:lpstr>
      <vt:lpstr>Gill Sans MT</vt:lpstr>
      <vt:lpstr>Segoe UI Semibold</vt:lpstr>
      <vt:lpstr>Organikus</vt:lpstr>
      <vt:lpstr>Fachausdrücke zum Beruf: Koch</vt:lpstr>
      <vt:lpstr> Kochmethoden</vt:lpstr>
      <vt:lpstr>Ausdrücke zu den  Rezepten</vt:lpstr>
      <vt:lpstr>Küchenuntensilien/ Küchengeräte</vt:lpstr>
      <vt:lpstr>Speisekarte</vt:lpstr>
      <vt:lpstr>Kalte und warme Vorspeise</vt:lpstr>
      <vt:lpstr>      Suppen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Fachausdrücke zum Beruf: Koch</dc:title>
  <dc:creator>Takács Noémi</dc:creator>
  <cp:lastModifiedBy>Takács Noémi</cp:lastModifiedBy>
  <cp:revision>27</cp:revision>
  <dcterms:created xsi:type="dcterms:W3CDTF">2024-11-22T10:53:55Z</dcterms:created>
  <dcterms:modified xsi:type="dcterms:W3CDTF">2025-05-28T07:09:17Z</dcterms:modified>
</cp:coreProperties>
</file>