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AD5360-C5EC-4C1D-8D7F-4ABF7793B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5328407-64F4-45E6-8572-D135A84D1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A2DB79D-CB70-4A07-938F-A48BFDD51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FE60FE0-8D7F-4197-8F9B-9D8B1F7E2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E5A68A0-40E3-4B1F-BDFE-6245D6EC0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658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900624-F401-448F-BF4E-D6F4F6B57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00AFEF2-5A33-443E-B6D1-14683CDB5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29D8D8A-457A-4C66-BC26-63BF1C284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7FB3DC5-81A0-44F3-8053-65AEB2C94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C64F889-2A42-4212-A3BA-44E44BDC2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999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E56D36-217D-462D-A4F1-B84EA5EEB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AD59974-3328-4D92-91F3-B4E727616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2B9331F-7863-4CF8-ADF7-E9F8ACFC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A9AEC37-428D-4F7F-A62C-1BF21DB11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CC12934-EF61-48B8-BC02-0813C38BA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1042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7A3264-E8C4-4605-B86F-5232F9513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204DB4-5499-4A3C-8D8E-8B8AE61590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0911A2B-4B1D-4001-BCE1-569166D5E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711ADE9-2090-4CB0-AAE9-6EA0F23F9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C85522C-F4CF-4374-A9DF-BB37EA2D6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370ABB6-9CF6-4C9E-A75E-B29EB7DD6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032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24392B-FC44-4996-93A3-72323558F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FB0F939-01E6-4C65-BEAB-7A8495BF4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4B853DA-F8B7-43D4-9BEC-01F400DB2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390EC989-5559-4D0E-8B1F-2F25C57DBF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B0F35B1-DEC9-44F7-B767-023F25A951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80D2E6CA-E697-4B14-8849-2FB99CADC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E0FD25B5-48DF-4389-9DA8-761D4214A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72E507D-F42D-41B6-8351-3DE6F6EF2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553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EA53CF-3896-4717-8C9C-68C3CD573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CDB91B5-933F-4529-A245-EF10F304A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99EA787A-FE9A-4D1B-85AE-4ACD7F950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5AE4BCC-687C-4FAF-BD29-F8EE7A7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4892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EBBE901E-8151-4AE9-B850-9690E53FA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72D28E04-D4C8-4102-8985-F8C93CE20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92DB071-FE60-4A6D-A9FE-6E6BFB8B3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1104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43B936-A9C2-46A0-83C1-974AA53D0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BDEDEAB-AE5C-4514-9012-ECA58817F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62BA1BB-1268-4650-BAD3-C6C78ACFE5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92AB6B3-9814-461A-BBB7-005A4982A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AE044C3-DA70-4E4D-99E0-AA767F84B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28351D0-2359-4831-A51D-9A65471BD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984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C35AF6-8FFF-4D21-A7F6-5787FBC58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BE3AE42-D947-4708-9839-7C66E18F0F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31F4465-35C6-41C9-86F5-9F9882C024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9871DAD-656F-4CD8-9A3C-5B2FD98D2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C83F66F-B8AC-4DDE-957C-32F9E23BD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FE6FB03-9EE4-469A-BC88-95D0CCC97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757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E66BC53-02C6-4987-97C9-CDCC55E9C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E5518ED-2FD7-4DA7-AE12-08C982D9FA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634E19F-9A63-4D62-934A-0EC921F3A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CCD853A-880C-4E86-B243-A496ACEC8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E264C1E-8628-4BDF-B886-D0AE17A32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5908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39CB25D-8E4E-447B-BE32-D469863B9C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BC8CA44-A943-4BD5-8482-2868D4CFD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0EE8C54-4EAC-413A-9F0C-E68744B4B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7A3B11-A104-497A-9F16-8DD4B0450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226E5DA-2338-4B0F-8B14-5AE608A60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272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8D27D5D2-E73E-4F3A-BE85-F4816E01B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E991F38-8DB3-4480-9927-8231F7187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D5F64A2-BECC-434A-B20B-03239915A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28964-11BA-4FBB-B865-3ECC4F3A188E}" type="datetimeFigureOut">
              <a:rPr lang="hu-HU" smtClean="0"/>
              <a:t>2025. 05. 19.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3BB34EC-9B27-4CCF-8306-9ED057A86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5C96C8F-FA31-48EC-9B77-C00AC6C8D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4BB0E-3653-4E77-9F55-E76AF7CF00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2300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BA5A5D-5C5C-4765-8E1B-0DF9414B28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/>
              <a:t>A hang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337EA2E-6155-4F08-91C0-58082CE59E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8441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950DD5-96B4-4952-B417-FB9D95058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 kell hozzá?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6574DB1-2C59-41DF-9B92-83B9193AA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800" dirty="0"/>
              <a:t>Hangforrás: rezgései keltik a hangot (ütöm az asztalt)</a:t>
            </a:r>
          </a:p>
          <a:p>
            <a:r>
              <a:rPr lang="hu-HU" sz="4800" dirty="0"/>
              <a:t>Közvetítő közeg: amiben a hang terjed (levegő, fém, víz)</a:t>
            </a:r>
          </a:p>
          <a:p>
            <a:r>
              <a:rPr lang="hu-HU" sz="4800" dirty="0"/>
              <a:t>Érzékelő: a fülünk</a:t>
            </a:r>
          </a:p>
        </p:txBody>
      </p:sp>
    </p:spTree>
    <p:extLst>
      <p:ext uri="{BB962C8B-B14F-4D97-AF65-F5344CB8AC3E}">
        <p14:creationId xmlns:p14="http://schemas.microsoft.com/office/powerpoint/2010/main" val="3825979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5BBB720-153D-4F78-967B-871363064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Hangszerek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C99F71-B28C-44E1-8C51-6F7C0FED4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000" dirty="0"/>
              <a:t>Fúvós hangszerek (furulya, trombita)</a:t>
            </a:r>
          </a:p>
          <a:p>
            <a:r>
              <a:rPr lang="hu-HU" sz="4000" dirty="0"/>
              <a:t>Húros hangszerek (gitár, cselló, zongora)</a:t>
            </a:r>
          </a:p>
          <a:p>
            <a:r>
              <a:rPr lang="hu-HU" sz="4000" dirty="0"/>
              <a:t>Ütős hangszerek (dob)</a:t>
            </a:r>
          </a:p>
        </p:txBody>
      </p:sp>
    </p:spTree>
    <p:extLst>
      <p:ext uri="{BB962C8B-B14F-4D97-AF65-F5344CB8AC3E}">
        <p14:creationId xmlns:p14="http://schemas.microsoft.com/office/powerpoint/2010/main" val="142458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0057F9-221F-4658-B822-68DFA238C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Hallás – az emberi fül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E687304-8B5A-4CED-AC02-089154042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000" dirty="0"/>
              <a:t>Fülkagyló – összegyűjti a hangot</a:t>
            </a:r>
          </a:p>
          <a:p>
            <a:r>
              <a:rPr lang="hu-HU" sz="4000" dirty="0"/>
              <a:t>Hallójárat – továbbítja a hangot</a:t>
            </a:r>
          </a:p>
          <a:p>
            <a:r>
              <a:rPr lang="hu-HU" sz="4000" dirty="0"/>
              <a:t>Dobhártya – rezgésbe jön</a:t>
            </a:r>
          </a:p>
          <a:p>
            <a:r>
              <a:rPr lang="hu-HU" sz="4000" dirty="0"/>
              <a:t>Hallócsontok</a:t>
            </a:r>
          </a:p>
          <a:p>
            <a:r>
              <a:rPr lang="hu-HU" sz="4000" dirty="0"/>
              <a:t>Érzékeny szőrsejtek – továbbítják az információt az agy felé</a:t>
            </a:r>
          </a:p>
        </p:txBody>
      </p:sp>
    </p:spTree>
    <p:extLst>
      <p:ext uri="{BB962C8B-B14F-4D97-AF65-F5344CB8AC3E}">
        <p14:creationId xmlns:p14="http://schemas.microsoft.com/office/powerpoint/2010/main" val="157415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CCF8FF-2782-4884-ADA6-0B0C01BFD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hang jellemzői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01292D-24DF-457D-A534-26CF0BADF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3" y="1628503"/>
            <a:ext cx="10822577" cy="4548460"/>
          </a:xfrm>
        </p:spPr>
        <p:txBody>
          <a:bodyPr>
            <a:normAutofit/>
          </a:bodyPr>
          <a:lstStyle/>
          <a:p>
            <a:r>
              <a:rPr lang="hu-HU" sz="3600" dirty="0"/>
              <a:t>Sebessége: levegőben 340 m/s (1 s alatt 340 m-t tesz meg) – 1224 km/h</a:t>
            </a:r>
          </a:p>
          <a:p>
            <a:r>
              <a:rPr lang="hu-HU" sz="3600" dirty="0"/>
              <a:t>Erőssége: decibelben mérjük dB, 0 dB hallásküszöb, 70 dB egy forgalmas utca zaja, 130 dB fájdalomküszöb</a:t>
            </a:r>
          </a:p>
          <a:p>
            <a:r>
              <a:rPr lang="hu-HU" sz="3600" dirty="0"/>
              <a:t>Magassága vagy frekvenciája: </a:t>
            </a:r>
            <a:r>
              <a:rPr lang="hu-HU" sz="3600" dirty="0" err="1"/>
              <a:t>Herzt</a:t>
            </a:r>
            <a:r>
              <a:rPr lang="hu-HU" sz="3600" dirty="0"/>
              <a:t> – Hz</a:t>
            </a:r>
          </a:p>
          <a:p>
            <a:pPr marL="0" indent="0">
              <a:buNone/>
            </a:pPr>
            <a:r>
              <a:rPr lang="hu-HU" sz="3600" dirty="0"/>
              <a:t>20 Hz&lt; hallható hang &lt;20.000 Hz</a:t>
            </a:r>
          </a:p>
        </p:txBody>
      </p:sp>
    </p:spTree>
    <p:extLst>
      <p:ext uri="{BB962C8B-B14F-4D97-AF65-F5344CB8AC3E}">
        <p14:creationId xmlns:p14="http://schemas.microsoft.com/office/powerpoint/2010/main" val="1471437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Szélesvásznú</PresentationFormat>
  <Paragraphs>20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Office-téma</vt:lpstr>
      <vt:lpstr>A hang</vt:lpstr>
      <vt:lpstr>Mi kell hozzá?</vt:lpstr>
      <vt:lpstr>Hangszerek</vt:lpstr>
      <vt:lpstr>Hallás – az emberi fül</vt:lpstr>
      <vt:lpstr>A hang jellemzői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hang</dc:title>
  <dc:creator>HP</dc:creator>
  <cp:lastModifiedBy>HP</cp:lastModifiedBy>
  <cp:revision>6</cp:revision>
  <dcterms:created xsi:type="dcterms:W3CDTF">2025-05-16T09:04:45Z</dcterms:created>
  <dcterms:modified xsi:type="dcterms:W3CDTF">2025-05-19T09:29:00Z</dcterms:modified>
</cp:coreProperties>
</file>