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5" d="100"/>
          <a:sy n="85" d="100"/>
        </p:scale>
        <p:origin x="499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9/5/2025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9/5/2025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9/5/2025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9/5/2025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9/5/2025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Szakmai vizsga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-397036" y="4470382"/>
            <a:ext cx="7766936" cy="1096899"/>
          </a:xfrm>
        </p:spPr>
        <p:txBody>
          <a:bodyPr/>
          <a:lstStyle/>
          <a:p>
            <a:r>
              <a:rPr lang="hu-HU" sz="3200" dirty="0"/>
              <a:t>szakács</a:t>
            </a:r>
          </a:p>
        </p:txBody>
      </p:sp>
    </p:spTree>
    <p:extLst>
      <p:ext uri="{BB962C8B-B14F-4D97-AF65-F5344CB8AC3E}">
        <p14:creationId xmlns:p14="http://schemas.microsoft.com/office/powerpoint/2010/main" val="22086918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4400" dirty="0" err="1"/>
              <a:t>Vorstellung</a:t>
            </a:r>
            <a:endParaRPr lang="hu-HU" sz="44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420932" y="1688951"/>
            <a:ext cx="5853070" cy="4352411"/>
          </a:xfrm>
        </p:spPr>
        <p:txBody>
          <a:bodyPr>
            <a:normAutofit/>
          </a:bodyPr>
          <a:lstStyle/>
          <a:p>
            <a:r>
              <a:rPr lang="hu-HU" sz="3200" dirty="0" err="1"/>
              <a:t>Wie</a:t>
            </a:r>
            <a:r>
              <a:rPr lang="hu-HU" sz="3200" dirty="0"/>
              <a:t> </a:t>
            </a:r>
            <a:r>
              <a:rPr lang="hu-HU" sz="3200" dirty="0" err="1"/>
              <a:t>hei</a:t>
            </a:r>
            <a:r>
              <a:rPr lang="el-GR" sz="3200" dirty="0"/>
              <a:t>β</a:t>
            </a:r>
            <a:r>
              <a:rPr lang="hu-HU" sz="3200" dirty="0"/>
              <a:t>en </a:t>
            </a:r>
            <a:r>
              <a:rPr lang="hu-HU" sz="3200" dirty="0" err="1"/>
              <a:t>Sie</a:t>
            </a:r>
            <a:r>
              <a:rPr lang="hu-HU" sz="3200" dirty="0"/>
              <a:t>?</a:t>
            </a:r>
          </a:p>
          <a:p>
            <a:r>
              <a:rPr lang="hu-HU" sz="3200" dirty="0" err="1"/>
              <a:t>Wo</a:t>
            </a:r>
            <a:r>
              <a:rPr lang="hu-HU" sz="3200" dirty="0"/>
              <a:t> </a:t>
            </a:r>
            <a:r>
              <a:rPr lang="hu-HU" sz="3200" dirty="0" err="1"/>
              <a:t>wohnen</a:t>
            </a:r>
            <a:r>
              <a:rPr lang="hu-HU" sz="3200" dirty="0"/>
              <a:t> </a:t>
            </a:r>
            <a:r>
              <a:rPr lang="hu-HU" sz="3200" dirty="0" err="1"/>
              <a:t>Sie</a:t>
            </a:r>
            <a:endParaRPr lang="hu-HU" sz="3200" dirty="0"/>
          </a:p>
          <a:p>
            <a:r>
              <a:rPr lang="hu-HU" sz="3200" dirty="0" err="1"/>
              <a:t>Wie</a:t>
            </a:r>
            <a:r>
              <a:rPr lang="hu-HU" sz="3200" dirty="0"/>
              <a:t> alt sind </a:t>
            </a:r>
            <a:r>
              <a:rPr lang="hu-HU" sz="3200" dirty="0" err="1"/>
              <a:t>Sie</a:t>
            </a:r>
            <a:r>
              <a:rPr lang="hu-HU" sz="3200" dirty="0"/>
              <a:t>?</a:t>
            </a:r>
          </a:p>
          <a:p>
            <a:r>
              <a:rPr lang="hu-HU" sz="3200" dirty="0" err="1"/>
              <a:t>Was</a:t>
            </a:r>
            <a:r>
              <a:rPr lang="hu-HU" sz="3200" dirty="0"/>
              <a:t> </a:t>
            </a:r>
            <a:r>
              <a:rPr lang="hu-HU" sz="3200" dirty="0" err="1"/>
              <a:t>ist</a:t>
            </a:r>
            <a:r>
              <a:rPr lang="hu-HU" sz="3200" dirty="0"/>
              <a:t> </a:t>
            </a:r>
            <a:r>
              <a:rPr lang="hu-HU" sz="3200" dirty="0" err="1"/>
              <a:t>Ihr</a:t>
            </a:r>
            <a:r>
              <a:rPr lang="hu-HU" sz="3200" dirty="0"/>
              <a:t> </a:t>
            </a:r>
            <a:r>
              <a:rPr lang="hu-HU" sz="3200" dirty="0" err="1"/>
              <a:t>Beruf</a:t>
            </a:r>
            <a:r>
              <a:rPr lang="hu-HU" sz="32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2768868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Nennen</a:t>
            </a:r>
            <a:r>
              <a:rPr lang="hu-HU" dirty="0"/>
              <a:t> </a:t>
            </a:r>
            <a:r>
              <a:rPr lang="hu-HU" dirty="0" err="1"/>
              <a:t>Sie</a:t>
            </a:r>
            <a:r>
              <a:rPr lang="hu-HU" dirty="0"/>
              <a:t> </a:t>
            </a:r>
            <a:r>
              <a:rPr lang="hu-HU" dirty="0" err="1"/>
              <a:t>ungarische</a:t>
            </a:r>
            <a:r>
              <a:rPr lang="hu-HU" dirty="0"/>
              <a:t> </a:t>
            </a:r>
            <a:r>
              <a:rPr lang="hu-HU" dirty="0" err="1"/>
              <a:t>Spezialitäten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sz="2400" dirty="0" err="1"/>
              <a:t>Kesselgulasch</a:t>
            </a:r>
            <a:r>
              <a:rPr lang="hu-HU" sz="2400" dirty="0"/>
              <a:t> / </a:t>
            </a:r>
            <a:r>
              <a:rPr lang="hu-HU" sz="2400" dirty="0" err="1"/>
              <a:t>Gulasch</a:t>
            </a:r>
            <a:endParaRPr lang="hu-HU" sz="2400" dirty="0"/>
          </a:p>
          <a:p>
            <a:r>
              <a:rPr lang="hu-HU" sz="2400" dirty="0" err="1"/>
              <a:t>Bohnensuppe</a:t>
            </a:r>
            <a:r>
              <a:rPr lang="hu-HU" sz="2400" dirty="0"/>
              <a:t> </a:t>
            </a:r>
            <a:r>
              <a:rPr lang="hu-HU" sz="2400" dirty="0" err="1"/>
              <a:t>auf</a:t>
            </a:r>
            <a:r>
              <a:rPr lang="hu-HU" sz="2400" dirty="0"/>
              <a:t> </a:t>
            </a:r>
            <a:r>
              <a:rPr lang="hu-HU" sz="2400" dirty="0" err="1"/>
              <a:t>Jókaer</a:t>
            </a:r>
            <a:r>
              <a:rPr lang="hu-HU" sz="2400" dirty="0"/>
              <a:t> Art</a:t>
            </a:r>
          </a:p>
          <a:p>
            <a:r>
              <a:rPr lang="hu-HU" sz="2400" dirty="0" err="1"/>
              <a:t>Hühnersuppe</a:t>
            </a:r>
            <a:r>
              <a:rPr lang="hu-HU" sz="2400" dirty="0"/>
              <a:t> </a:t>
            </a:r>
            <a:r>
              <a:rPr lang="hu-HU" sz="2400" dirty="0" err="1"/>
              <a:t>auf</a:t>
            </a:r>
            <a:r>
              <a:rPr lang="hu-HU" sz="2400" dirty="0"/>
              <a:t> </a:t>
            </a:r>
            <a:r>
              <a:rPr lang="hu-HU" sz="2400" dirty="0" err="1"/>
              <a:t>Újházy</a:t>
            </a:r>
            <a:r>
              <a:rPr lang="hu-HU" sz="2400" dirty="0"/>
              <a:t> Art</a:t>
            </a:r>
          </a:p>
          <a:p>
            <a:r>
              <a:rPr lang="hu-HU" sz="2400" dirty="0" err="1"/>
              <a:t>Szegediner</a:t>
            </a:r>
            <a:r>
              <a:rPr lang="hu-HU" sz="2400" dirty="0"/>
              <a:t> </a:t>
            </a:r>
            <a:r>
              <a:rPr lang="hu-HU" sz="2400" dirty="0" err="1"/>
              <a:t>Fischsuppe</a:t>
            </a:r>
            <a:endParaRPr lang="hu-HU" sz="2400" dirty="0"/>
          </a:p>
          <a:p>
            <a:r>
              <a:rPr lang="hu-HU" sz="2400" dirty="0" err="1"/>
              <a:t>Paprikahuhn</a:t>
            </a:r>
            <a:r>
              <a:rPr lang="hu-HU" sz="2400" dirty="0"/>
              <a:t> mit </a:t>
            </a:r>
            <a:r>
              <a:rPr lang="hu-HU" sz="2400" dirty="0" err="1"/>
              <a:t>Nockerln</a:t>
            </a:r>
            <a:endParaRPr lang="hu-HU" sz="2400" dirty="0"/>
          </a:p>
          <a:p>
            <a:r>
              <a:rPr lang="hu-HU" sz="2400" dirty="0" err="1"/>
              <a:t>Gefülltes</a:t>
            </a:r>
            <a:r>
              <a:rPr lang="hu-HU" sz="2400" dirty="0"/>
              <a:t> </a:t>
            </a:r>
            <a:r>
              <a:rPr lang="hu-HU" sz="2400" dirty="0" err="1"/>
              <a:t>Kraut</a:t>
            </a:r>
            <a:r>
              <a:rPr lang="hu-HU" sz="2400" dirty="0"/>
              <a:t>/ </a:t>
            </a:r>
            <a:r>
              <a:rPr lang="hu-HU" sz="2400" dirty="0" err="1"/>
              <a:t>Gefüllte</a:t>
            </a:r>
            <a:r>
              <a:rPr lang="hu-HU" sz="2400" dirty="0"/>
              <a:t> Paprika</a:t>
            </a:r>
          </a:p>
          <a:p>
            <a:r>
              <a:rPr lang="hu-HU" sz="2400" dirty="0" err="1"/>
              <a:t>Topfenfleckerln</a:t>
            </a:r>
            <a:r>
              <a:rPr lang="hu-HU" sz="2400" dirty="0"/>
              <a:t> – túrós csusza</a:t>
            </a:r>
          </a:p>
          <a:p>
            <a:r>
              <a:rPr lang="hu-HU" sz="2400" dirty="0" err="1"/>
              <a:t>Flammenkuchen</a:t>
            </a:r>
            <a:r>
              <a:rPr lang="hu-HU" sz="2400" dirty="0"/>
              <a:t> -lángos</a:t>
            </a:r>
          </a:p>
          <a:p>
            <a:endParaRPr lang="hu-HU" sz="2400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hu-HU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. Quarkknödel</a:t>
            </a:r>
            <a:r>
              <a:rPr kumimoji="0" lang="de-DE" altLang="hu-HU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de-DE" altLang="hu-H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01551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Desserts</a:t>
            </a:r>
            <a:r>
              <a:rPr lang="hu-HU" dirty="0"/>
              <a:t> </a:t>
            </a:r>
            <a:r>
              <a:rPr lang="hu-HU" dirty="0" err="1"/>
              <a:t>aus</a:t>
            </a:r>
            <a:r>
              <a:rPr lang="hu-HU" dirty="0"/>
              <a:t> </a:t>
            </a:r>
            <a:r>
              <a:rPr lang="hu-HU" dirty="0" err="1"/>
              <a:t>Ungarn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2400" dirty="0" err="1"/>
              <a:t>Quarkknödel</a:t>
            </a:r>
            <a:endParaRPr lang="hu-HU" sz="2400" dirty="0"/>
          </a:p>
          <a:p>
            <a:r>
              <a:rPr lang="hu-HU" sz="2400" dirty="0" err="1"/>
              <a:t>Zwetschgenknödel</a:t>
            </a:r>
            <a:endParaRPr lang="hu-HU" sz="2400" dirty="0"/>
          </a:p>
          <a:p>
            <a:r>
              <a:rPr lang="hu-HU" sz="2400" dirty="0" err="1"/>
              <a:t>Somloer</a:t>
            </a:r>
            <a:r>
              <a:rPr lang="hu-HU" sz="2400" dirty="0"/>
              <a:t> </a:t>
            </a:r>
            <a:r>
              <a:rPr lang="hu-HU" sz="2400" dirty="0" err="1"/>
              <a:t>Nockerln</a:t>
            </a:r>
            <a:endParaRPr lang="hu-HU" sz="2400" dirty="0"/>
          </a:p>
          <a:p>
            <a:r>
              <a:rPr lang="hu-HU" sz="2400" dirty="0" err="1"/>
              <a:t>Trommler-Kuchen</a:t>
            </a:r>
            <a:endParaRPr lang="hu-HU" sz="2400" dirty="0"/>
          </a:p>
          <a:p>
            <a:r>
              <a:rPr lang="hu-HU" sz="2400" dirty="0" err="1"/>
              <a:t>Vogelmilch</a:t>
            </a:r>
            <a:endParaRPr lang="hu-HU" sz="2400" dirty="0"/>
          </a:p>
          <a:p>
            <a:r>
              <a:rPr lang="hu-HU" sz="2400" dirty="0" err="1"/>
              <a:t>Ofenkuchen</a:t>
            </a:r>
            <a:endParaRPr lang="hu-HU" sz="2400" dirty="0"/>
          </a:p>
          <a:p>
            <a:r>
              <a:rPr lang="hu-HU" sz="2400" dirty="0"/>
              <a:t>Gundel </a:t>
            </a:r>
            <a:r>
              <a:rPr lang="hu-HU" sz="2400" dirty="0" err="1"/>
              <a:t>Palatschinken</a:t>
            </a:r>
            <a:endParaRPr lang="hu-HU" sz="2400" dirty="0"/>
          </a:p>
        </p:txBody>
      </p:sp>
    </p:spTree>
    <p:extLst>
      <p:ext uri="{BB962C8B-B14F-4D97-AF65-F5344CB8AC3E}">
        <p14:creationId xmlns:p14="http://schemas.microsoft.com/office/powerpoint/2010/main" val="14755639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Welche</a:t>
            </a:r>
            <a:r>
              <a:rPr lang="hu-HU" dirty="0"/>
              <a:t> </a:t>
            </a:r>
            <a:r>
              <a:rPr lang="hu-HU" dirty="0" err="1"/>
              <a:t>Gewürze</a:t>
            </a:r>
            <a:r>
              <a:rPr lang="hu-HU" dirty="0"/>
              <a:t> </a:t>
            </a:r>
            <a:r>
              <a:rPr lang="hu-HU" dirty="0" err="1"/>
              <a:t>benutzen</a:t>
            </a:r>
            <a:r>
              <a:rPr lang="hu-HU" dirty="0"/>
              <a:t> </a:t>
            </a:r>
            <a:r>
              <a:rPr lang="hu-HU" dirty="0" err="1"/>
              <a:t>Sie</a:t>
            </a:r>
            <a:r>
              <a:rPr lang="hu-HU" dirty="0"/>
              <a:t>?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hu-HU" sz="2400" dirty="0" err="1"/>
              <a:t>Gewürzpaprika</a:t>
            </a:r>
            <a:r>
              <a:rPr lang="hu-HU" sz="2400" dirty="0"/>
              <a:t>                                        Curry</a:t>
            </a:r>
          </a:p>
          <a:p>
            <a:r>
              <a:rPr lang="hu-HU" sz="2400" dirty="0" err="1"/>
              <a:t>Pfeffer</a:t>
            </a:r>
            <a:r>
              <a:rPr lang="hu-HU" sz="2400" dirty="0"/>
              <a:t>                                                    </a:t>
            </a:r>
            <a:r>
              <a:rPr lang="hu-HU" sz="2400" dirty="0" err="1"/>
              <a:t>Knoblauch</a:t>
            </a:r>
            <a:endParaRPr lang="hu-HU" sz="2400" dirty="0"/>
          </a:p>
          <a:p>
            <a:r>
              <a:rPr lang="hu-HU" sz="2400" dirty="0" err="1"/>
              <a:t>Salz</a:t>
            </a:r>
            <a:r>
              <a:rPr lang="hu-HU" sz="2400" dirty="0"/>
              <a:t>                                                         </a:t>
            </a:r>
            <a:r>
              <a:rPr lang="hu-HU" sz="2400" dirty="0" err="1"/>
              <a:t>Kümmel</a:t>
            </a:r>
            <a:endParaRPr lang="hu-HU" sz="2400" dirty="0"/>
          </a:p>
          <a:p>
            <a:r>
              <a:rPr lang="hu-HU" sz="2400" dirty="0" err="1"/>
              <a:t>Thymian</a:t>
            </a:r>
            <a:r>
              <a:rPr lang="hu-HU" sz="2400" dirty="0"/>
              <a:t>                                                  Koriander</a:t>
            </a:r>
          </a:p>
          <a:p>
            <a:r>
              <a:rPr lang="hu-HU" sz="2400" dirty="0" err="1"/>
              <a:t>Basalikum</a:t>
            </a:r>
            <a:r>
              <a:rPr lang="hu-HU" sz="2400" dirty="0"/>
              <a:t>                                                </a:t>
            </a:r>
            <a:r>
              <a:rPr lang="hu-HU" sz="2400" dirty="0" err="1"/>
              <a:t>Kurkuma</a:t>
            </a:r>
            <a:endParaRPr lang="hu-HU" sz="2400" dirty="0"/>
          </a:p>
          <a:p>
            <a:r>
              <a:rPr lang="hu-HU" sz="2400" dirty="0" err="1"/>
              <a:t>Gewürznelke</a:t>
            </a:r>
            <a:r>
              <a:rPr lang="hu-HU" sz="2400" dirty="0"/>
              <a:t>                                            </a:t>
            </a:r>
            <a:r>
              <a:rPr lang="hu-HU" sz="2400" dirty="0" err="1"/>
              <a:t>Muskat</a:t>
            </a:r>
            <a:endParaRPr lang="hu-HU" sz="2400" dirty="0"/>
          </a:p>
          <a:p>
            <a:r>
              <a:rPr lang="hu-HU" sz="2400" dirty="0" err="1"/>
              <a:t>Zimt</a:t>
            </a:r>
            <a:r>
              <a:rPr lang="hu-HU" sz="2400" dirty="0"/>
              <a:t>                                                         </a:t>
            </a:r>
            <a:r>
              <a:rPr lang="hu-HU" sz="2400" dirty="0" err="1"/>
              <a:t>Lorbeerblatt</a:t>
            </a:r>
            <a:endParaRPr lang="hu-HU" sz="2400" dirty="0"/>
          </a:p>
          <a:p>
            <a:r>
              <a:rPr lang="hu-HU" sz="2400" dirty="0" err="1"/>
              <a:t>Ingwer</a:t>
            </a:r>
            <a:r>
              <a:rPr lang="hu-HU" sz="2400" dirty="0"/>
              <a:t>                                                      </a:t>
            </a:r>
            <a:r>
              <a:rPr lang="hu-HU" sz="2400" dirty="0" err="1"/>
              <a:t>Senfkörner</a:t>
            </a:r>
            <a:endParaRPr lang="hu-HU" sz="2400" dirty="0"/>
          </a:p>
        </p:txBody>
      </p:sp>
    </p:spTree>
    <p:extLst>
      <p:ext uri="{BB962C8B-B14F-4D97-AF65-F5344CB8AC3E}">
        <p14:creationId xmlns:p14="http://schemas.microsoft.com/office/powerpoint/2010/main" val="22493989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DA969AB-51B0-4CDC-9995-69FAC16E1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Welche</a:t>
            </a:r>
            <a:r>
              <a:rPr lang="hu-HU" dirty="0"/>
              <a:t> </a:t>
            </a:r>
            <a:r>
              <a:rPr lang="hu-HU" dirty="0" err="1"/>
              <a:t>Beilage</a:t>
            </a:r>
            <a:r>
              <a:rPr lang="hu-HU" dirty="0"/>
              <a:t> </a:t>
            </a:r>
            <a:r>
              <a:rPr lang="hu-HU" dirty="0" err="1"/>
              <a:t>kennen</a:t>
            </a:r>
            <a:r>
              <a:rPr lang="hu-HU" dirty="0"/>
              <a:t> </a:t>
            </a:r>
            <a:r>
              <a:rPr lang="hu-HU" dirty="0" err="1"/>
              <a:t>Sie</a:t>
            </a:r>
            <a:r>
              <a:rPr lang="hu-HU" dirty="0"/>
              <a:t>?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D2F7EE4-9853-4D1B-980B-E369465DFD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u-HU" sz="2400" dirty="0" err="1"/>
              <a:t>Reis</a:t>
            </a:r>
            <a:endParaRPr lang="hu-HU" sz="2400" dirty="0"/>
          </a:p>
          <a:p>
            <a:r>
              <a:rPr lang="hu-HU" sz="2400" dirty="0" err="1"/>
              <a:t>Reis</a:t>
            </a:r>
            <a:r>
              <a:rPr lang="hu-HU" sz="2400" dirty="0"/>
              <a:t> mit </a:t>
            </a:r>
            <a:r>
              <a:rPr lang="hu-HU" sz="2400" dirty="0" err="1"/>
              <a:t>Mais</a:t>
            </a:r>
            <a:endParaRPr lang="hu-HU" sz="2400" dirty="0"/>
          </a:p>
          <a:p>
            <a:r>
              <a:rPr lang="hu-HU" sz="2400" dirty="0" err="1"/>
              <a:t>Kartoffelpurre</a:t>
            </a:r>
            <a:endParaRPr lang="hu-HU" sz="2400" dirty="0"/>
          </a:p>
          <a:p>
            <a:r>
              <a:rPr lang="hu-HU" sz="2400" dirty="0" err="1"/>
              <a:t>Prinzessinkartoffeln</a:t>
            </a:r>
            <a:endParaRPr lang="hu-HU" sz="2400" dirty="0"/>
          </a:p>
          <a:p>
            <a:r>
              <a:rPr lang="hu-HU" sz="2400" dirty="0" err="1"/>
              <a:t>Pommes</a:t>
            </a:r>
            <a:endParaRPr lang="hu-HU" sz="2400" dirty="0"/>
          </a:p>
          <a:p>
            <a:r>
              <a:rPr lang="hu-HU" sz="2400" dirty="0" err="1"/>
              <a:t>Nockerln</a:t>
            </a:r>
            <a:endParaRPr lang="hu-HU" sz="2400" dirty="0"/>
          </a:p>
          <a:p>
            <a:r>
              <a:rPr lang="hu-HU" sz="2400" dirty="0" err="1"/>
              <a:t>gedünstete</a:t>
            </a:r>
            <a:r>
              <a:rPr lang="hu-HU" sz="2400" dirty="0"/>
              <a:t> </a:t>
            </a:r>
            <a:r>
              <a:rPr lang="hu-HU" sz="2400" dirty="0" err="1"/>
              <a:t>Gemüse</a:t>
            </a:r>
            <a:endParaRPr lang="hu-HU" sz="2400" dirty="0"/>
          </a:p>
          <a:p>
            <a:r>
              <a:rPr lang="hu-HU" sz="2400" dirty="0" err="1"/>
              <a:t>Salzkartoffeln</a:t>
            </a:r>
            <a:endParaRPr lang="hu-HU" sz="2400" dirty="0"/>
          </a:p>
          <a:p>
            <a:r>
              <a:rPr lang="hu-HU" sz="2400" dirty="0" err="1"/>
              <a:t>Petersilienkartoffeln</a:t>
            </a:r>
            <a:endParaRPr lang="hu-HU" sz="2400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7904164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F0953E1-27EE-4CC2-A1DC-A8822E781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Teile</a:t>
            </a:r>
            <a:r>
              <a:rPr lang="hu-HU" dirty="0"/>
              <a:t> </a:t>
            </a:r>
            <a:r>
              <a:rPr lang="hu-HU" dirty="0" err="1"/>
              <a:t>der</a:t>
            </a:r>
            <a:r>
              <a:rPr lang="hu-HU" dirty="0"/>
              <a:t> </a:t>
            </a:r>
            <a:r>
              <a:rPr lang="hu-HU" dirty="0" err="1"/>
              <a:t>Speisekarte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D98AE79-E340-485E-A0EA-2448F0004D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b="1" dirty="0"/>
              <a:t>1</a:t>
            </a:r>
            <a:r>
              <a:rPr lang="hu-HU" b="1" dirty="0">
                <a:latin typeface="Gill Sans MT" panose="020B0502020104020203" pitchFamily="34" charset="-18"/>
              </a:rPr>
              <a:t>. </a:t>
            </a:r>
            <a:r>
              <a:rPr lang="hu-HU" sz="2400" dirty="0" err="1">
                <a:latin typeface="Trebuchet MS" panose="020B0603020202020204" pitchFamily="34" charset="0"/>
              </a:rPr>
              <a:t>Vorspeisen</a:t>
            </a:r>
            <a:r>
              <a:rPr lang="hu-HU" sz="2400" dirty="0">
                <a:latin typeface="Trebuchet MS" panose="020B0603020202020204" pitchFamily="34" charset="0"/>
              </a:rPr>
              <a:t> / </a:t>
            </a:r>
            <a:r>
              <a:rPr lang="hu-HU" sz="2400" dirty="0" err="1">
                <a:latin typeface="Trebuchet MS" panose="020B0603020202020204" pitchFamily="34" charset="0"/>
              </a:rPr>
              <a:t>kalte</a:t>
            </a:r>
            <a:r>
              <a:rPr lang="hu-HU" sz="2400" dirty="0">
                <a:latin typeface="Trebuchet MS" panose="020B0603020202020204" pitchFamily="34" charset="0"/>
              </a:rPr>
              <a:t>- und </a:t>
            </a:r>
            <a:r>
              <a:rPr lang="hu-HU" sz="2400" dirty="0" err="1">
                <a:latin typeface="Trebuchet MS" panose="020B0603020202020204" pitchFamily="34" charset="0"/>
              </a:rPr>
              <a:t>warme</a:t>
            </a:r>
            <a:r>
              <a:rPr lang="hu-HU" sz="2400" dirty="0">
                <a:latin typeface="Trebuchet MS" panose="020B0603020202020204" pitchFamily="34" charset="0"/>
              </a:rPr>
              <a:t> </a:t>
            </a:r>
            <a:r>
              <a:rPr lang="hu-HU" sz="2400" dirty="0" err="1">
                <a:latin typeface="Trebuchet MS" panose="020B0603020202020204" pitchFamily="34" charset="0"/>
              </a:rPr>
              <a:t>Vorspeisen</a:t>
            </a:r>
            <a:r>
              <a:rPr lang="hu-HU" sz="2400" dirty="0">
                <a:latin typeface="Trebuchet MS" panose="020B0603020202020204" pitchFamily="34" charset="0"/>
              </a:rPr>
              <a:t>/</a:t>
            </a:r>
          </a:p>
          <a:p>
            <a:r>
              <a:rPr lang="hu-HU" sz="2400" dirty="0">
                <a:latin typeface="Trebuchet MS" panose="020B0603020202020204" pitchFamily="34" charset="0"/>
              </a:rPr>
              <a:t>2. </a:t>
            </a:r>
            <a:r>
              <a:rPr lang="hu-HU" sz="2400" dirty="0" err="1">
                <a:latin typeface="Trebuchet MS" panose="020B0603020202020204" pitchFamily="34" charset="0"/>
              </a:rPr>
              <a:t>Suppen</a:t>
            </a:r>
            <a:r>
              <a:rPr lang="hu-HU" sz="2400" dirty="0">
                <a:latin typeface="Trebuchet MS" panose="020B0603020202020204" pitchFamily="34" charset="0"/>
              </a:rPr>
              <a:t> / </a:t>
            </a:r>
            <a:r>
              <a:rPr lang="hu-HU" sz="2400" dirty="0" err="1">
                <a:latin typeface="Trebuchet MS" panose="020B0603020202020204" pitchFamily="34" charset="0"/>
              </a:rPr>
              <a:t>dünne</a:t>
            </a:r>
            <a:r>
              <a:rPr lang="hu-HU" sz="2400" dirty="0">
                <a:latin typeface="Trebuchet MS" panose="020B0603020202020204" pitchFamily="34" charset="0"/>
              </a:rPr>
              <a:t>- und </a:t>
            </a:r>
            <a:r>
              <a:rPr lang="hu-HU" sz="2400" dirty="0" err="1">
                <a:latin typeface="Trebuchet MS" panose="020B0603020202020204" pitchFamily="34" charset="0"/>
              </a:rPr>
              <a:t>dicke</a:t>
            </a:r>
            <a:r>
              <a:rPr lang="hu-HU" sz="2400" dirty="0">
                <a:latin typeface="Trebuchet MS" panose="020B0603020202020204" pitchFamily="34" charset="0"/>
              </a:rPr>
              <a:t> </a:t>
            </a:r>
            <a:r>
              <a:rPr lang="hu-HU" sz="2400" dirty="0" err="1">
                <a:latin typeface="Trebuchet MS" panose="020B0603020202020204" pitchFamily="34" charset="0"/>
              </a:rPr>
              <a:t>Suppen</a:t>
            </a:r>
            <a:r>
              <a:rPr lang="hu-HU" sz="2400" dirty="0">
                <a:latin typeface="Trebuchet MS" panose="020B0603020202020204" pitchFamily="34" charset="0"/>
              </a:rPr>
              <a:t>/</a:t>
            </a:r>
          </a:p>
          <a:p>
            <a:r>
              <a:rPr lang="hu-HU" sz="2400" dirty="0">
                <a:latin typeface="Trebuchet MS" panose="020B0603020202020204" pitchFamily="34" charset="0"/>
              </a:rPr>
              <a:t>3. </a:t>
            </a:r>
            <a:r>
              <a:rPr lang="hu-HU" sz="2400" dirty="0" err="1">
                <a:latin typeface="Trebuchet MS" panose="020B0603020202020204" pitchFamily="34" charset="0"/>
              </a:rPr>
              <a:t>Fleischlose</a:t>
            </a:r>
            <a:r>
              <a:rPr lang="hu-HU" sz="2400" dirty="0">
                <a:latin typeface="Trebuchet MS" panose="020B0603020202020204" pitchFamily="34" charset="0"/>
              </a:rPr>
              <a:t>-/ </a:t>
            </a:r>
            <a:r>
              <a:rPr lang="hu-HU" sz="2400" dirty="0" err="1">
                <a:latin typeface="Trebuchet MS" panose="020B0603020202020204" pitchFamily="34" charset="0"/>
              </a:rPr>
              <a:t>Leichte</a:t>
            </a:r>
            <a:r>
              <a:rPr lang="hu-HU" sz="2400" dirty="0">
                <a:latin typeface="Trebuchet MS" panose="020B0603020202020204" pitchFamily="34" charset="0"/>
              </a:rPr>
              <a:t> </a:t>
            </a:r>
            <a:r>
              <a:rPr lang="hu-HU" sz="2400" dirty="0" err="1">
                <a:latin typeface="Trebuchet MS" panose="020B0603020202020204" pitchFamily="34" charset="0"/>
              </a:rPr>
              <a:t>Gerichte</a:t>
            </a:r>
            <a:endParaRPr lang="hu-HU" sz="2400" dirty="0">
              <a:latin typeface="Trebuchet MS" panose="020B0603020202020204" pitchFamily="34" charset="0"/>
            </a:endParaRPr>
          </a:p>
          <a:p>
            <a:r>
              <a:rPr lang="hu-HU" sz="2400" dirty="0">
                <a:latin typeface="Trebuchet MS" panose="020B0603020202020204" pitchFamily="34" charset="0"/>
              </a:rPr>
              <a:t>4. </a:t>
            </a:r>
            <a:r>
              <a:rPr lang="hu-HU" sz="2400" dirty="0" err="1">
                <a:latin typeface="Trebuchet MS" panose="020B0603020202020204" pitchFamily="34" charset="0"/>
              </a:rPr>
              <a:t>Fleischgerichte</a:t>
            </a:r>
            <a:r>
              <a:rPr lang="hu-HU" sz="2400" dirty="0">
                <a:latin typeface="Trebuchet MS" panose="020B0603020202020204" pitchFamily="34" charset="0"/>
              </a:rPr>
              <a:t> / </a:t>
            </a:r>
            <a:r>
              <a:rPr lang="hu-HU" sz="2400" dirty="0" err="1">
                <a:latin typeface="Trebuchet MS" panose="020B0603020202020204" pitchFamily="34" charset="0"/>
              </a:rPr>
              <a:t>Geflügelgerichte</a:t>
            </a:r>
            <a:r>
              <a:rPr lang="hu-HU" sz="2400" dirty="0">
                <a:latin typeface="Trebuchet MS" panose="020B0603020202020204" pitchFamily="34" charset="0"/>
              </a:rPr>
              <a:t>/- </a:t>
            </a:r>
            <a:r>
              <a:rPr lang="hu-HU" sz="2400" dirty="0" err="1">
                <a:latin typeface="Trebuchet MS" panose="020B0603020202020204" pitchFamily="34" charset="0"/>
              </a:rPr>
              <a:t>vom</a:t>
            </a:r>
            <a:r>
              <a:rPr lang="hu-HU" sz="2400" dirty="0">
                <a:latin typeface="Trebuchet MS" panose="020B0603020202020204" pitchFamily="34" charset="0"/>
              </a:rPr>
              <a:t> </a:t>
            </a:r>
            <a:r>
              <a:rPr lang="hu-HU" sz="2400" dirty="0" err="1">
                <a:latin typeface="Trebuchet MS" panose="020B0603020202020204" pitchFamily="34" charset="0"/>
              </a:rPr>
              <a:t>Schwein</a:t>
            </a:r>
            <a:r>
              <a:rPr lang="hu-HU" sz="2400" dirty="0">
                <a:latin typeface="Trebuchet MS" panose="020B0603020202020204" pitchFamily="34" charset="0"/>
              </a:rPr>
              <a:t>, -</a:t>
            </a:r>
            <a:r>
              <a:rPr lang="hu-HU" sz="2400" dirty="0" err="1">
                <a:latin typeface="Trebuchet MS" panose="020B0603020202020204" pitchFamily="34" charset="0"/>
              </a:rPr>
              <a:t>vom</a:t>
            </a:r>
            <a:r>
              <a:rPr lang="hu-HU" sz="2400" dirty="0">
                <a:latin typeface="Trebuchet MS" panose="020B0603020202020204" pitchFamily="34" charset="0"/>
              </a:rPr>
              <a:t> </a:t>
            </a:r>
            <a:r>
              <a:rPr lang="hu-HU" sz="2400" dirty="0" err="1">
                <a:latin typeface="Trebuchet MS" panose="020B0603020202020204" pitchFamily="34" charset="0"/>
              </a:rPr>
              <a:t>Rind</a:t>
            </a:r>
            <a:r>
              <a:rPr lang="hu-HU" sz="2400" dirty="0">
                <a:latin typeface="Trebuchet MS" panose="020B0603020202020204" pitchFamily="34" charset="0"/>
              </a:rPr>
              <a:t>, </a:t>
            </a:r>
            <a:r>
              <a:rPr lang="hu-HU" sz="2400" dirty="0" err="1">
                <a:latin typeface="Trebuchet MS" panose="020B0603020202020204" pitchFamily="34" charset="0"/>
              </a:rPr>
              <a:t>vom</a:t>
            </a:r>
            <a:r>
              <a:rPr lang="hu-HU" sz="2400" dirty="0">
                <a:latin typeface="Trebuchet MS" panose="020B0603020202020204" pitchFamily="34" charset="0"/>
              </a:rPr>
              <a:t> </a:t>
            </a:r>
            <a:r>
              <a:rPr lang="hu-HU" sz="2400" dirty="0" err="1">
                <a:latin typeface="Trebuchet MS" panose="020B0603020202020204" pitchFamily="34" charset="0"/>
              </a:rPr>
              <a:t>Lamm</a:t>
            </a:r>
            <a:endParaRPr lang="hu-HU" sz="2400" dirty="0">
              <a:latin typeface="Trebuchet MS" panose="020B0603020202020204" pitchFamily="34" charset="0"/>
            </a:endParaRPr>
          </a:p>
          <a:p>
            <a:r>
              <a:rPr lang="hu-HU" sz="2400" dirty="0">
                <a:latin typeface="Trebuchet MS" panose="020B0603020202020204" pitchFamily="34" charset="0"/>
              </a:rPr>
              <a:t>5. </a:t>
            </a:r>
            <a:r>
              <a:rPr lang="hu-HU" sz="2400" dirty="0" err="1">
                <a:latin typeface="Trebuchet MS" panose="020B0603020202020204" pitchFamily="34" charset="0"/>
              </a:rPr>
              <a:t>Beilage</a:t>
            </a:r>
            <a:r>
              <a:rPr lang="hu-HU" sz="2400" dirty="0">
                <a:latin typeface="Trebuchet MS" panose="020B0603020202020204" pitchFamily="34" charset="0"/>
              </a:rPr>
              <a:t>/ </a:t>
            </a:r>
            <a:r>
              <a:rPr lang="hu-HU" sz="2400" dirty="0" err="1">
                <a:latin typeface="Trebuchet MS" panose="020B0603020202020204" pitchFamily="34" charset="0"/>
              </a:rPr>
              <a:t>Auflage</a:t>
            </a:r>
            <a:endParaRPr lang="hu-HU" sz="2400" dirty="0">
              <a:latin typeface="Trebuchet MS" panose="020B0603020202020204" pitchFamily="34" charset="0"/>
            </a:endParaRPr>
          </a:p>
          <a:p>
            <a:r>
              <a:rPr lang="hu-HU" sz="2400" dirty="0">
                <a:latin typeface="Trebuchet MS" panose="020B0603020202020204" pitchFamily="34" charset="0"/>
              </a:rPr>
              <a:t>6. </a:t>
            </a:r>
            <a:r>
              <a:rPr lang="hu-HU" sz="2400" dirty="0" err="1">
                <a:latin typeface="Trebuchet MS" panose="020B0603020202020204" pitchFamily="34" charset="0"/>
              </a:rPr>
              <a:t>Salate</a:t>
            </a:r>
            <a:endParaRPr lang="hu-HU" sz="2400" dirty="0">
              <a:latin typeface="Trebuchet MS" panose="020B0603020202020204" pitchFamily="34" charset="0"/>
            </a:endParaRPr>
          </a:p>
          <a:p>
            <a:r>
              <a:rPr lang="hu-HU" sz="2400" dirty="0">
                <a:latin typeface="Trebuchet MS" panose="020B0603020202020204" pitchFamily="34" charset="0"/>
              </a:rPr>
              <a:t>7. </a:t>
            </a:r>
            <a:r>
              <a:rPr lang="hu-HU" sz="2400" dirty="0" err="1">
                <a:latin typeface="Trebuchet MS" panose="020B0603020202020204" pitchFamily="34" charset="0"/>
              </a:rPr>
              <a:t>Desserts</a:t>
            </a:r>
            <a:r>
              <a:rPr lang="hu-HU" sz="2400" dirty="0">
                <a:latin typeface="Trebuchet MS" panose="020B0603020202020204" pitchFamily="34" charset="0"/>
              </a:rPr>
              <a:t>/ </a:t>
            </a:r>
            <a:r>
              <a:rPr lang="hu-HU" sz="2400" dirty="0" err="1">
                <a:latin typeface="Trebuchet MS" panose="020B0603020202020204" pitchFamily="34" charset="0"/>
              </a:rPr>
              <a:t>Mehlspeisen</a:t>
            </a:r>
            <a:endParaRPr lang="hu-HU" sz="24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6179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C53016B-D015-428D-9182-B3F2F25A1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/>
              <a:t> </a:t>
            </a:r>
            <a:r>
              <a:rPr lang="hu-HU" sz="4000" i="1" dirty="0" err="1"/>
              <a:t>Kochmethoden</a:t>
            </a:r>
            <a:endParaRPr lang="hu-HU" sz="4000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A8D7472-4F67-420F-B3DF-B1DC8D6AF4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341" y="1246095"/>
            <a:ext cx="8852661" cy="479526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hu-HU" sz="2400" b="1" dirty="0">
              <a:latin typeface="+mj-lt"/>
            </a:endParaRPr>
          </a:p>
          <a:p>
            <a:r>
              <a:rPr lang="hu-HU" sz="2400" dirty="0" err="1">
                <a:latin typeface="+mj-lt"/>
              </a:rPr>
              <a:t>sch</a:t>
            </a:r>
            <a:r>
              <a:rPr lang="hu-HU" sz="2400" dirty="0" err="1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älen</a:t>
            </a:r>
            <a:r>
              <a:rPr lang="hu-HU" sz="2400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                                         </a:t>
            </a:r>
            <a:r>
              <a:rPr lang="hu-HU" sz="2400" dirty="0" err="1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klopfen</a:t>
            </a:r>
            <a:r>
              <a:rPr lang="hu-HU" sz="2400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                             </a:t>
            </a:r>
          </a:p>
          <a:p>
            <a:r>
              <a:rPr lang="hu-HU" sz="2400" dirty="0" err="1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kochen</a:t>
            </a:r>
            <a:r>
              <a:rPr lang="hu-HU" sz="2400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                                         </a:t>
            </a:r>
            <a:r>
              <a:rPr lang="hu-HU" sz="2400" dirty="0" err="1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würfeln</a:t>
            </a:r>
            <a:endParaRPr lang="hu-HU" sz="2400" dirty="0"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hu-HU" sz="2400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backen                                          </a:t>
            </a:r>
            <a:r>
              <a:rPr lang="hu-HU" sz="2400" dirty="0" err="1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panieren</a:t>
            </a:r>
            <a:endParaRPr lang="hu-HU" sz="2400" dirty="0"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hu-HU" sz="2400" dirty="0" err="1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braten</a:t>
            </a:r>
            <a:r>
              <a:rPr lang="hu-HU" sz="2400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                                           </a:t>
            </a:r>
            <a:r>
              <a:rPr lang="hu-HU" sz="2400" dirty="0" err="1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reiben</a:t>
            </a:r>
            <a:endParaRPr lang="hu-HU" sz="2400" dirty="0"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hu-HU" sz="2400" dirty="0" err="1">
                <a:latin typeface="+mj-lt"/>
              </a:rPr>
              <a:t>schneiden</a:t>
            </a:r>
            <a:r>
              <a:rPr lang="hu-HU" sz="2400" dirty="0">
                <a:latin typeface="+mj-lt"/>
              </a:rPr>
              <a:t>                                     </a:t>
            </a:r>
            <a:r>
              <a:rPr lang="hu-HU" sz="2400" dirty="0" err="1">
                <a:latin typeface="+mj-lt"/>
              </a:rPr>
              <a:t>absieben</a:t>
            </a:r>
            <a:endParaRPr lang="hu-HU" sz="2400" dirty="0">
              <a:latin typeface="+mj-lt"/>
            </a:endParaRPr>
          </a:p>
          <a:p>
            <a:r>
              <a:rPr lang="hu-HU" sz="2400" dirty="0">
                <a:latin typeface="+mj-lt"/>
              </a:rPr>
              <a:t>in </a:t>
            </a:r>
            <a:r>
              <a:rPr lang="hu-HU" sz="2400" dirty="0" err="1">
                <a:latin typeface="+mj-lt"/>
              </a:rPr>
              <a:t>Stücke</a:t>
            </a:r>
            <a:r>
              <a:rPr lang="hu-HU" sz="2400" dirty="0">
                <a:latin typeface="+mj-lt"/>
              </a:rPr>
              <a:t>  </a:t>
            </a:r>
            <a:r>
              <a:rPr lang="hu-HU" sz="2400" dirty="0" err="1">
                <a:latin typeface="+mj-lt"/>
              </a:rPr>
              <a:t>schneiden</a:t>
            </a:r>
            <a:r>
              <a:rPr lang="hu-HU" sz="2400" dirty="0">
                <a:latin typeface="+mj-lt"/>
              </a:rPr>
              <a:t>                     grillen                     </a:t>
            </a:r>
          </a:p>
          <a:p>
            <a:r>
              <a:rPr lang="hu-HU" sz="2400" dirty="0">
                <a:latin typeface="+mj-lt"/>
              </a:rPr>
              <a:t>in </a:t>
            </a:r>
            <a:r>
              <a:rPr lang="hu-HU" sz="2400" dirty="0" err="1">
                <a:latin typeface="+mj-lt"/>
              </a:rPr>
              <a:t>Ringe</a:t>
            </a:r>
            <a:r>
              <a:rPr lang="hu-HU" sz="2400" dirty="0">
                <a:latin typeface="+mj-lt"/>
              </a:rPr>
              <a:t> </a:t>
            </a:r>
            <a:r>
              <a:rPr lang="hu-HU" sz="2400" dirty="0" err="1">
                <a:latin typeface="+mj-lt"/>
              </a:rPr>
              <a:t>schneiden</a:t>
            </a:r>
            <a:r>
              <a:rPr lang="hu-HU" sz="2400" dirty="0">
                <a:latin typeface="+mj-lt"/>
              </a:rPr>
              <a:t>                        </a:t>
            </a:r>
            <a:r>
              <a:rPr lang="hu-HU" sz="2400" dirty="0" err="1">
                <a:latin typeface="+mj-lt"/>
              </a:rPr>
              <a:t>würzen</a:t>
            </a:r>
            <a:endParaRPr lang="hu-HU" sz="2400" dirty="0">
              <a:latin typeface="+mj-lt"/>
            </a:endParaRPr>
          </a:p>
          <a:p>
            <a:r>
              <a:rPr lang="hu-HU" sz="2400" dirty="0">
                <a:latin typeface="+mj-lt"/>
              </a:rPr>
              <a:t>in </a:t>
            </a:r>
            <a:r>
              <a:rPr lang="hu-HU" sz="2400" dirty="0" err="1">
                <a:latin typeface="+mj-lt"/>
              </a:rPr>
              <a:t>Scheibe</a:t>
            </a:r>
            <a:r>
              <a:rPr lang="hu-HU" sz="2400" dirty="0">
                <a:latin typeface="+mj-lt"/>
              </a:rPr>
              <a:t> </a:t>
            </a:r>
            <a:r>
              <a:rPr lang="hu-HU" sz="2400" dirty="0" err="1">
                <a:latin typeface="+mj-lt"/>
              </a:rPr>
              <a:t>schneiden</a:t>
            </a:r>
            <a:r>
              <a:rPr lang="hu-HU" sz="2400" dirty="0">
                <a:latin typeface="+mj-lt"/>
              </a:rPr>
              <a:t>                      </a:t>
            </a:r>
            <a:r>
              <a:rPr lang="hu-HU" sz="2400" dirty="0" err="1">
                <a:latin typeface="+mj-lt"/>
              </a:rPr>
              <a:t>entkernen</a:t>
            </a:r>
            <a:endParaRPr lang="hu-HU" sz="2400" dirty="0"/>
          </a:p>
        </p:txBody>
      </p:sp>
    </p:spTree>
    <p:extLst>
      <p:ext uri="{BB962C8B-B14F-4D97-AF65-F5344CB8AC3E}">
        <p14:creationId xmlns:p14="http://schemas.microsoft.com/office/powerpoint/2010/main" val="20088269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6754474-9980-4546-9A56-D77D842D5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>
                <a:latin typeface="Algerian" panose="04020705040A02060702" pitchFamily="82" charset="0"/>
              </a:rPr>
              <a:t>Küchenuntensilien</a:t>
            </a:r>
            <a:r>
              <a:rPr lang="hu-HU" dirty="0">
                <a:latin typeface="Algerian" panose="04020705040A02060702" pitchFamily="82" charset="0"/>
              </a:rPr>
              <a:t>/ </a:t>
            </a:r>
            <a:r>
              <a:rPr lang="hu-HU" dirty="0" err="1">
                <a:latin typeface="Algerian" panose="04020705040A02060702" pitchFamily="82" charset="0"/>
              </a:rPr>
              <a:t>Küchenger</a:t>
            </a:r>
            <a:r>
              <a:rPr lang="hu-HU" dirty="0" err="1">
                <a:latin typeface="Algerian" panose="04020705040A02060702" pitchFamily="82" charset="0"/>
                <a:ea typeface="Calibri" panose="020F0502020204030204" pitchFamily="34" charset="0"/>
                <a:cs typeface="Calibri" panose="020F0502020204030204" pitchFamily="34" charset="0"/>
              </a:rPr>
              <a:t>äte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406BDCB-73AE-402B-ABD7-E0B3B5CB69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sz="2000" dirty="0">
                <a:latin typeface="+mj-lt"/>
              </a:rPr>
              <a:t>Essen: </a:t>
            </a:r>
            <a:r>
              <a:rPr lang="hu-HU" sz="2000" dirty="0" err="1">
                <a:latin typeface="+mj-lt"/>
              </a:rPr>
              <a:t>Geschirr</a:t>
            </a:r>
            <a:r>
              <a:rPr lang="hu-HU" sz="2000" dirty="0">
                <a:latin typeface="+mj-lt"/>
              </a:rPr>
              <a:t>, Teller, </a:t>
            </a:r>
            <a:r>
              <a:rPr lang="hu-HU" sz="2000" dirty="0" err="1">
                <a:latin typeface="+mj-lt"/>
              </a:rPr>
              <a:t>Schüsseln</a:t>
            </a:r>
            <a:r>
              <a:rPr lang="hu-HU" sz="2000" dirty="0">
                <a:latin typeface="+mj-lt"/>
              </a:rPr>
              <a:t>, </a:t>
            </a:r>
            <a:r>
              <a:rPr lang="hu-HU" sz="2000" dirty="0" err="1">
                <a:latin typeface="+mj-lt"/>
              </a:rPr>
              <a:t>Tassen</a:t>
            </a:r>
            <a:r>
              <a:rPr lang="hu-HU" sz="2000" dirty="0">
                <a:latin typeface="+mj-lt"/>
              </a:rPr>
              <a:t>, </a:t>
            </a:r>
            <a:r>
              <a:rPr lang="hu-HU" sz="2000" dirty="0" err="1">
                <a:latin typeface="+mj-lt"/>
              </a:rPr>
              <a:t>Gläser</a:t>
            </a:r>
            <a:r>
              <a:rPr lang="hu-HU" sz="2000" dirty="0">
                <a:latin typeface="+mj-lt"/>
              </a:rPr>
              <a:t>, </a:t>
            </a:r>
            <a:r>
              <a:rPr lang="hu-HU" sz="2000" dirty="0" err="1">
                <a:latin typeface="+mj-lt"/>
              </a:rPr>
              <a:t>Messer</a:t>
            </a:r>
            <a:r>
              <a:rPr lang="hu-HU" sz="2000" dirty="0">
                <a:latin typeface="+mj-lt"/>
              </a:rPr>
              <a:t>, </a:t>
            </a:r>
            <a:r>
              <a:rPr lang="hu-HU" sz="2000" dirty="0" err="1">
                <a:latin typeface="+mj-lt"/>
              </a:rPr>
              <a:t>Gabeln</a:t>
            </a:r>
            <a:r>
              <a:rPr lang="hu-HU" sz="2000" dirty="0">
                <a:latin typeface="+mj-lt"/>
              </a:rPr>
              <a:t> und Ess- und </a:t>
            </a:r>
            <a:r>
              <a:rPr lang="hu-HU" sz="2000" dirty="0" err="1">
                <a:latin typeface="+mj-lt"/>
              </a:rPr>
              <a:t>Teelöffel</a:t>
            </a:r>
            <a:r>
              <a:rPr lang="hu-HU" sz="2000" dirty="0">
                <a:latin typeface="+mj-lt"/>
              </a:rPr>
              <a:t> </a:t>
            </a:r>
          </a:p>
          <a:p>
            <a:r>
              <a:rPr lang="hu-HU" sz="2000" dirty="0" err="1">
                <a:latin typeface="+mj-lt"/>
              </a:rPr>
              <a:t>Kochen</a:t>
            </a:r>
            <a:r>
              <a:rPr lang="hu-HU" sz="2000" dirty="0">
                <a:latin typeface="+mj-lt"/>
              </a:rPr>
              <a:t>: </a:t>
            </a:r>
            <a:r>
              <a:rPr lang="hu-HU" sz="2000" dirty="0" err="1">
                <a:latin typeface="+mj-lt"/>
              </a:rPr>
              <a:t>Töpfe</a:t>
            </a:r>
            <a:r>
              <a:rPr lang="hu-HU" sz="2000" dirty="0">
                <a:latin typeface="+mj-lt"/>
              </a:rPr>
              <a:t> (</a:t>
            </a:r>
            <a:r>
              <a:rPr lang="hu-HU" sz="2000" dirty="0" err="1">
                <a:latin typeface="+mj-lt"/>
              </a:rPr>
              <a:t>klein</a:t>
            </a:r>
            <a:r>
              <a:rPr lang="hu-HU" sz="2000" dirty="0">
                <a:latin typeface="+mj-lt"/>
              </a:rPr>
              <a:t> und </a:t>
            </a:r>
            <a:r>
              <a:rPr lang="hu-HU" sz="2000" dirty="0" err="1">
                <a:latin typeface="+mj-lt"/>
              </a:rPr>
              <a:t>groß</a:t>
            </a:r>
            <a:r>
              <a:rPr lang="hu-HU" sz="2000" dirty="0">
                <a:latin typeface="+mj-lt"/>
              </a:rPr>
              <a:t>), </a:t>
            </a:r>
            <a:r>
              <a:rPr lang="hu-HU" sz="2000" dirty="0" err="1">
                <a:latin typeface="+mj-lt"/>
              </a:rPr>
              <a:t>Pfannen</a:t>
            </a:r>
            <a:r>
              <a:rPr lang="hu-HU" sz="2000" dirty="0">
                <a:latin typeface="+mj-lt"/>
              </a:rPr>
              <a:t>, </a:t>
            </a:r>
            <a:r>
              <a:rPr lang="hu-HU" sz="2000" dirty="0" err="1">
                <a:latin typeface="+mj-lt"/>
              </a:rPr>
              <a:t>Kochlöffel</a:t>
            </a:r>
            <a:r>
              <a:rPr lang="hu-HU" sz="2000" dirty="0">
                <a:latin typeface="+mj-lt"/>
              </a:rPr>
              <a:t>, </a:t>
            </a:r>
            <a:r>
              <a:rPr lang="hu-HU" sz="2000" dirty="0" err="1">
                <a:latin typeface="+mj-lt"/>
              </a:rPr>
              <a:t>Schneebesen</a:t>
            </a:r>
            <a:r>
              <a:rPr lang="hu-HU" sz="2000" dirty="0">
                <a:latin typeface="+mj-lt"/>
              </a:rPr>
              <a:t>, </a:t>
            </a:r>
            <a:r>
              <a:rPr lang="hu-HU" sz="2000" dirty="0" err="1">
                <a:latin typeface="+mj-lt"/>
              </a:rPr>
              <a:t>Suppenkelle</a:t>
            </a:r>
            <a:endParaRPr lang="hu-HU" sz="2000" dirty="0">
              <a:latin typeface="+mj-lt"/>
            </a:endParaRPr>
          </a:p>
          <a:p>
            <a:r>
              <a:rPr lang="hu-HU" sz="2000" dirty="0">
                <a:latin typeface="+mj-lt"/>
              </a:rPr>
              <a:t>Backen: </a:t>
            </a:r>
            <a:r>
              <a:rPr lang="hu-HU" sz="2000" dirty="0" err="1">
                <a:latin typeface="+mj-lt"/>
              </a:rPr>
              <a:t>Backform</a:t>
            </a:r>
            <a:r>
              <a:rPr lang="hu-HU" sz="2000" dirty="0">
                <a:latin typeface="+mj-lt"/>
              </a:rPr>
              <a:t>, </a:t>
            </a:r>
            <a:r>
              <a:rPr lang="hu-HU" sz="2000" dirty="0" err="1">
                <a:latin typeface="+mj-lt"/>
              </a:rPr>
              <a:t>Untersetzer</a:t>
            </a:r>
            <a:r>
              <a:rPr lang="hu-HU" sz="2000" dirty="0">
                <a:latin typeface="+mj-lt"/>
              </a:rPr>
              <a:t>, </a:t>
            </a:r>
            <a:r>
              <a:rPr lang="hu-HU" sz="2000" dirty="0" err="1">
                <a:latin typeface="+mj-lt"/>
              </a:rPr>
              <a:t>Backblech</a:t>
            </a:r>
            <a:endParaRPr lang="hu-HU" sz="2000" dirty="0">
              <a:latin typeface="+mj-lt"/>
            </a:endParaRPr>
          </a:p>
          <a:p>
            <a:r>
              <a:rPr lang="hu-HU" sz="2000" dirty="0" err="1">
                <a:latin typeface="+mj-lt"/>
              </a:rPr>
              <a:t>Kochuntensilien</a:t>
            </a:r>
            <a:r>
              <a:rPr lang="hu-HU" sz="2000" dirty="0">
                <a:latin typeface="+mj-lt"/>
              </a:rPr>
              <a:t>: </a:t>
            </a:r>
            <a:r>
              <a:rPr lang="hu-HU" sz="2000" dirty="0" err="1">
                <a:latin typeface="+mj-lt"/>
              </a:rPr>
              <a:t>Schneidebrett,Sieb</a:t>
            </a:r>
            <a:r>
              <a:rPr lang="hu-HU" sz="2000" dirty="0">
                <a:latin typeface="+mj-lt"/>
              </a:rPr>
              <a:t>, </a:t>
            </a:r>
            <a:r>
              <a:rPr lang="hu-HU" sz="2000" dirty="0" err="1">
                <a:latin typeface="+mj-lt"/>
              </a:rPr>
              <a:t>Reibe</a:t>
            </a:r>
            <a:endParaRPr lang="hu-HU" sz="2000" dirty="0">
              <a:latin typeface="+mj-lt"/>
            </a:endParaRPr>
          </a:p>
          <a:p>
            <a:r>
              <a:rPr lang="hu-HU" sz="2000" dirty="0" err="1">
                <a:latin typeface="+mj-lt"/>
              </a:rPr>
              <a:t>Küchenhelfer</a:t>
            </a:r>
            <a:r>
              <a:rPr lang="hu-HU" sz="2000" dirty="0">
                <a:latin typeface="+mj-lt"/>
              </a:rPr>
              <a:t>: </a:t>
            </a:r>
            <a:r>
              <a:rPr lang="hu-HU" sz="2000" dirty="0" err="1">
                <a:latin typeface="+mj-lt"/>
              </a:rPr>
              <a:t>Messbecher</a:t>
            </a:r>
            <a:r>
              <a:rPr lang="hu-HU" sz="2000" dirty="0">
                <a:latin typeface="+mj-lt"/>
              </a:rPr>
              <a:t>, </a:t>
            </a:r>
            <a:r>
              <a:rPr lang="hu-HU" sz="2000" dirty="0" err="1">
                <a:latin typeface="+mj-lt"/>
              </a:rPr>
              <a:t>Küchenwaage</a:t>
            </a:r>
            <a:r>
              <a:rPr lang="hu-HU" sz="2000" dirty="0">
                <a:latin typeface="+mj-lt"/>
              </a:rPr>
              <a:t>, </a:t>
            </a:r>
            <a:r>
              <a:rPr lang="hu-HU" sz="2000" dirty="0" err="1">
                <a:latin typeface="+mj-lt"/>
              </a:rPr>
              <a:t>Dosenöffner</a:t>
            </a:r>
            <a:r>
              <a:rPr lang="hu-HU" sz="2000" dirty="0">
                <a:latin typeface="+mj-lt"/>
              </a:rPr>
              <a:t>, </a:t>
            </a:r>
            <a:r>
              <a:rPr lang="hu-HU" sz="2000" dirty="0" err="1">
                <a:latin typeface="+mj-lt"/>
              </a:rPr>
              <a:t>Flaschenöffner,Geschirrtuch</a:t>
            </a:r>
            <a:endParaRPr lang="hu-HU" sz="2000" dirty="0">
              <a:latin typeface="+mj-lt"/>
            </a:endParaRP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150988628"/>
      </p:ext>
    </p:extLst>
  </p:cSld>
  <p:clrMapOvr>
    <a:masterClrMapping/>
  </p:clrMapOvr>
</p:sld>
</file>

<file path=ppt/theme/theme1.xml><?xml version="1.0" encoding="utf-8"?>
<a:theme xmlns:a="http://schemas.openxmlformats.org/drawingml/2006/main" name="Fazetta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183</TotalTime>
  <Words>248</Words>
  <Application>Microsoft Office PowerPoint</Application>
  <PresentationFormat>Szélesvásznú</PresentationFormat>
  <Paragraphs>68</Paragraphs>
  <Slides>9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7</vt:i4>
      </vt:variant>
      <vt:variant>
        <vt:lpstr>Téma</vt:lpstr>
      </vt:variant>
      <vt:variant>
        <vt:i4>1</vt:i4>
      </vt:variant>
      <vt:variant>
        <vt:lpstr>Diacímek</vt:lpstr>
      </vt:variant>
      <vt:variant>
        <vt:i4>9</vt:i4>
      </vt:variant>
    </vt:vector>
  </HeadingPairs>
  <TitlesOfParts>
    <vt:vector size="17" baseType="lpstr">
      <vt:lpstr>Algerian</vt:lpstr>
      <vt:lpstr>Arial</vt:lpstr>
      <vt:lpstr>Arial Unicode MS</vt:lpstr>
      <vt:lpstr>Calibri</vt:lpstr>
      <vt:lpstr>Gill Sans MT</vt:lpstr>
      <vt:lpstr>Trebuchet MS</vt:lpstr>
      <vt:lpstr>Wingdings 3</vt:lpstr>
      <vt:lpstr>Fazetta</vt:lpstr>
      <vt:lpstr>Szakmai vizsga</vt:lpstr>
      <vt:lpstr>Vorstellung</vt:lpstr>
      <vt:lpstr>Nennen Sie ungarische Spezialitäten</vt:lpstr>
      <vt:lpstr>Desserts aus Ungarn</vt:lpstr>
      <vt:lpstr>Welche Gewürze benutzen Sie?</vt:lpstr>
      <vt:lpstr>Welche Beilage kennen Sie?</vt:lpstr>
      <vt:lpstr>Teile der Speisekarte</vt:lpstr>
      <vt:lpstr> Kochmethoden</vt:lpstr>
      <vt:lpstr>Küchenuntensilien/ Küchengeräte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Szakmai vizsga</dc:title>
  <dc:creator>Noémi</dc:creator>
  <cp:lastModifiedBy>Takács Noémi</cp:lastModifiedBy>
  <cp:revision>16</cp:revision>
  <dcterms:created xsi:type="dcterms:W3CDTF">2025-09-04T06:04:43Z</dcterms:created>
  <dcterms:modified xsi:type="dcterms:W3CDTF">2025-09-05T07:26:30Z</dcterms:modified>
</cp:coreProperties>
</file>