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99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31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61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44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02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8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745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44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78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29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67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50CC-B7EA-4ECE-A421-7FF8CA5B882D}" type="datetimeFigureOut">
              <a:rPr lang="hu-HU" smtClean="0"/>
              <a:t>2025. 10. 20.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10F68A7-88E4-4812-9330-066DFD8C7DDE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08E9E8-2552-46BB-BB3A-B2E2996C4F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7200" b="1" dirty="0"/>
              <a:t>Hőmérsékleti skálák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BCE731F-B181-495A-9F38-D28A1499F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6007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D893C2-3B47-499A-95A1-15A3026C0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34242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hu-HU" sz="4800" b="1" dirty="0"/>
              <a:t>Milyen skálák használatosak?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97591A-3AD0-4556-AB6A-BC3A245AD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200" dirty="0" err="1"/>
              <a:t>Celsis</a:t>
            </a:r>
            <a:r>
              <a:rPr lang="hu-HU" sz="3200" dirty="0"/>
              <a:t> - skála</a:t>
            </a:r>
          </a:p>
          <a:p>
            <a:r>
              <a:rPr lang="hu-HU" sz="3200" dirty="0"/>
              <a:t>Kelvin - skála</a:t>
            </a:r>
          </a:p>
          <a:p>
            <a:r>
              <a:rPr lang="hu-HU" sz="3200" dirty="0"/>
              <a:t>Fahrenheit - skála</a:t>
            </a:r>
          </a:p>
          <a:p>
            <a:r>
              <a:rPr lang="hu-HU" sz="3200" dirty="0"/>
              <a:t>Réaumur - skála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6758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199A7A-243E-430C-9F41-D872389A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73004"/>
            <a:ext cx="9603275" cy="1049235"/>
          </a:xfrm>
        </p:spPr>
        <p:txBody>
          <a:bodyPr/>
          <a:lstStyle/>
          <a:p>
            <a:r>
              <a:rPr lang="hu-HU" b="1" dirty="0"/>
              <a:t>A Celsius skála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C81CBF-1430-48F9-8438-292447F1F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skálát </a:t>
            </a:r>
            <a:r>
              <a:rPr lang="hu-HU" b="1" dirty="0"/>
              <a:t>Anders Celsius </a:t>
            </a:r>
            <a:r>
              <a:rPr lang="hu-HU" dirty="0"/>
              <a:t>hozta létre</a:t>
            </a:r>
          </a:p>
          <a:p>
            <a:pPr marL="0" indent="0">
              <a:buNone/>
            </a:pPr>
            <a:r>
              <a:rPr lang="hu-HU" dirty="0"/>
              <a:t>Alappontok:</a:t>
            </a:r>
          </a:p>
          <a:p>
            <a:r>
              <a:rPr lang="hu-HU" dirty="0"/>
              <a:t>0 ˚C – a víz fagyáspontja</a:t>
            </a:r>
          </a:p>
          <a:p>
            <a:r>
              <a:rPr lang="hu-HU" dirty="0"/>
              <a:t>100 ˚C – a víz forráspontja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A legelterjedtebb hőmérsékleti skála a hétköznapi </a:t>
            </a:r>
            <a:br>
              <a:rPr lang="hu-HU" dirty="0"/>
            </a:br>
            <a:r>
              <a:rPr lang="hu-HU" dirty="0"/>
              <a:t>életben, különösen Európában.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48266BD-2BDE-46B5-87C7-2A67D489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209" y="2477980"/>
            <a:ext cx="2988365" cy="298836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52D64F8-FA3C-4BED-99D6-687A0646F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84" t="9468" r="40918" b="11731"/>
          <a:stretch/>
        </p:blipFill>
        <p:spPr>
          <a:xfrm>
            <a:off x="102704" y="410817"/>
            <a:ext cx="1179443" cy="540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96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EA44A5-571C-4BD0-8245-EC5F420F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342420"/>
            <a:ext cx="9603275" cy="1049235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Ki volt </a:t>
            </a:r>
            <a:r>
              <a:rPr lang="hu-HU" b="1" dirty="0" err="1">
                <a:solidFill>
                  <a:srgbClr val="FF0000"/>
                </a:solidFill>
              </a:rPr>
              <a:t>anders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hu-HU" b="1" dirty="0" err="1">
                <a:solidFill>
                  <a:srgbClr val="FF0000"/>
                </a:solidFill>
              </a:rPr>
              <a:t>celsius</a:t>
            </a:r>
            <a:r>
              <a:rPr lang="hu-HU" b="1" dirty="0">
                <a:solidFill>
                  <a:srgbClr val="FF0000"/>
                </a:solidFill>
              </a:rPr>
              <a:t>? +1 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CC1ED4-DD31-466B-81C8-F3DF2C42E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29322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D3605A-FD57-4A97-BB8B-4F528378F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804519"/>
            <a:ext cx="10352489" cy="1049235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Mekkora az átlagos testhőmérsékletük?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32FC926D-4C61-4795-BF1D-48983F2DE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529896"/>
              </p:ext>
            </p:extLst>
          </p:nvPr>
        </p:nvGraphicFramePr>
        <p:xfrm>
          <a:off x="1806713" y="2316479"/>
          <a:ext cx="8331200" cy="2687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5600">
                  <a:extLst>
                    <a:ext uri="{9D8B030D-6E8A-4147-A177-3AD203B41FA5}">
                      <a16:colId xmlns:a16="http://schemas.microsoft.com/office/drawing/2014/main" val="1876644279"/>
                    </a:ext>
                  </a:extLst>
                </a:gridCol>
                <a:gridCol w="4165600">
                  <a:extLst>
                    <a:ext uri="{9D8B030D-6E8A-4147-A177-3AD203B41FA5}">
                      <a16:colId xmlns:a16="http://schemas.microsoft.com/office/drawing/2014/main" val="209280510"/>
                    </a:ext>
                  </a:extLst>
                </a:gridCol>
              </a:tblGrid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Faj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Átlagos testhőmérséklet 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42340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966752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Kutya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84040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Macska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695563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Rigó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965378"/>
                  </a:ext>
                </a:extLst>
              </a:tr>
              <a:tr h="447961">
                <a:tc>
                  <a:txBody>
                    <a:bodyPr/>
                    <a:lstStyle/>
                    <a:p>
                      <a:r>
                        <a:rPr lang="hu-HU" dirty="0"/>
                        <a:t>Téli álmot alvó medve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17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86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F7F27A-804C-4CB9-B2F9-6ACC10C7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Kelvin skála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A93507-0DC8-4D9D-8165-D2FF5E3F1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tudományos életben használják.</a:t>
            </a:r>
          </a:p>
          <a:p>
            <a:r>
              <a:rPr lang="hu-HU" dirty="0"/>
              <a:t>Lord Kelvin tiszteletére nevezték el.</a:t>
            </a:r>
          </a:p>
          <a:p>
            <a:r>
              <a:rPr lang="hu-HU" dirty="0"/>
              <a:t>0 ˚C = 273,15 Kelvin</a:t>
            </a:r>
          </a:p>
          <a:p>
            <a:r>
              <a:rPr lang="hu-HU" dirty="0"/>
              <a:t>10 ˚C= 10+273,15 = 283,15 Kelvin</a:t>
            </a:r>
          </a:p>
          <a:p>
            <a:r>
              <a:rPr lang="hu-HU" dirty="0"/>
              <a:t>0 ˚ K = -273 ˚C (ABSZOLÚT 0 FOK)</a:t>
            </a:r>
          </a:p>
        </p:txBody>
      </p:sp>
    </p:spTree>
    <p:extLst>
      <p:ext uri="{BB962C8B-B14F-4D97-AF65-F5344CB8AC3E}">
        <p14:creationId xmlns:p14="http://schemas.microsoft.com/office/powerpoint/2010/main" val="1719420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FE8DC9-5027-472C-A6A8-8E80FCB61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Ki volt lord kelvin? + 1 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014D13-D803-4739-9BA0-BD04461F5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410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B3224F-3BCC-4865-A2FB-72A6FF9F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FF0000"/>
                </a:solidFill>
              </a:rPr>
              <a:t>mekkora a Nap felszíni hőmérséklete, és hány fokos a Hold felszíne?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413D8E-E01D-4FD1-B142-34DBEBB7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3382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0</TotalTime>
  <Words>143</Words>
  <Application>Microsoft Office PowerPoint</Application>
  <PresentationFormat>Szélesvásznú</PresentationFormat>
  <Paragraphs>30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Galéria</vt:lpstr>
      <vt:lpstr>Hőmérsékleti skálák</vt:lpstr>
      <vt:lpstr>Milyen skálák használatosak?</vt:lpstr>
      <vt:lpstr>A Celsius skála</vt:lpstr>
      <vt:lpstr>Ki volt anders celsius? +1 kép</vt:lpstr>
      <vt:lpstr>Mekkora az átlagos testhőmérsékletük?</vt:lpstr>
      <vt:lpstr>Kelvin skála</vt:lpstr>
      <vt:lpstr>Ki volt lord kelvin? + 1 kép</vt:lpstr>
      <vt:lpstr>mekkora a Nap felszíni hőmérséklete, és hány fokos a Hold felszíne?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Hőmérsékleti skálák</dc:title>
  <dc:creator>HP</dc:creator>
  <cp:lastModifiedBy>HP</cp:lastModifiedBy>
  <cp:revision>6</cp:revision>
  <dcterms:created xsi:type="dcterms:W3CDTF">2025-10-20T07:10:22Z</dcterms:created>
  <dcterms:modified xsi:type="dcterms:W3CDTF">2025-10-20T08:01:12Z</dcterms:modified>
</cp:coreProperties>
</file>