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26B75B-0182-49AB-B28E-91DAB401B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911C61B-8EA3-4C83-B717-147DE03B5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6D80F11-94E8-4225-A60F-27EA8FDA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E155CB4-39D7-46E8-9956-BCFBE6A7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C7080F-ED1D-42ED-B093-4DF36E56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868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FDE242-2EFF-4984-8E47-85CF8278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646C0C-BF82-4E71-8280-D70115A1A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973E81D-0DCA-42FE-8D48-BB12D211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DB91D7-1C1A-4336-8C5D-0D896C50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4B69390-7434-461F-AEBB-22B83567E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4893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518B2E-551E-4BA8-95CC-B1724F937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28CF9F1-C498-4837-8A92-88EF97701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CC57DD3-59B6-4BDE-879F-E2E961F5F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41C2F4C-9549-45ED-9464-BB80043D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3FD1478-F5BA-47D9-97BA-875F6B7A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716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C9F280-3517-40FE-85C2-AC3F507CF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BF73CB-FE23-4866-B346-2FE73E510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8BA9CE4-21D6-43E6-A91B-B9A66A76D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1156486-BCF6-49A5-B354-07F94A7F7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1982388-7DE3-4D7C-A69E-3359D085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8C451A6-F86F-4A3A-A396-59A1CAB61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820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FB1610-7886-409F-8015-0FC1E324D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AB111DA-46A4-4BA9-8527-8E0FFBC8D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ED2CD7-3378-49B3-9243-2F04FABAC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4029E61-4750-4F50-B687-3FABCD225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FC85FD3-ACEC-430F-B175-46609E216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44E7A0D-35D9-405F-8295-BB1BDF2C5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5199F6F-E622-4CEE-BB6B-233725803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1ABF245-DC02-45EC-8A1F-6C10272E4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121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9EF14B-EB42-461E-ACED-38D59A20F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E6204ED-3996-45A1-A589-E767B1CB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591FE07-6782-48CC-A557-89140387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8A54D59-63A8-4138-903C-3B180FBC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011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52AAD228-F2FF-43AB-938F-E3F1ADC2A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236E702-693C-4378-AF00-B034D8A86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2FD19EA-745C-46FF-A5B4-2C40FC25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815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F61B3D-2380-4A0D-841E-FF6A59E7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23D93D-7849-4689-B508-75E652DE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E1116CC-2688-499D-BCFA-AB5421616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FB41EA3-10EC-4E36-B695-201395B8B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710BB15-873A-4C41-8A80-508E687AF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79749A7-5A1C-4EA7-8195-B6860D00C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303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0A7A9B-C980-4033-8639-4F81FE19B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8756A2E-32C1-4524-81F8-6351B131D0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4CBF9B6-B099-43CA-9F80-B0DC2EF9D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9B8832C-AD81-46D1-AA3E-085015E51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7CF459A-8807-4B3D-8531-B78DAA7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A42F1AD-8A6E-45E5-9EAB-6AC52960C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101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2DD017-0566-4655-9088-E0912FD9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CEF7CBF-B821-411C-985D-B3E6D75AF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F538212-0B56-4F9E-9040-94BF62BF1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6FF27C5-753F-40BA-AAC0-1AAFABD5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17EF2B-7873-4A2D-A88C-AC279D84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694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5F20768-D436-4B57-96DA-34D21C4829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22174CC-C32C-45E1-A982-46686A843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9024DA3-080C-487B-B065-FF7BDD8BD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52BE93D-3C5D-48DE-BA57-AB92914A4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292E368-E9F5-4CBE-B6A0-FE8978341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973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53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3D85572-8580-4E75-A580-7810849C7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2BF8F04-CB7D-42D4-99D6-BA5B1614A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930F0E-1CAB-4F49-B524-3B8D3EDBDA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D61A3-E935-46C9-B714-416E0500A24A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BD69F6-9E87-4DA7-A22F-F029DF6E1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8718937-A6FB-4F26-A219-7C6B8B6F5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BB5E8-168A-4184-99A7-D95E2D4A800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929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370CEE-217C-43EC-AB87-0716A31296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/>
              <a:t>Halmazállapot változások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0945955-BF9D-4DCE-85AE-C98BD9CEA7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345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23F14F-F3ED-4E7B-807A-293DC99BD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Olvadás, olvadáspont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E220F6-B60A-4D4F-BAB2-14F8B64C9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365" y="1825625"/>
            <a:ext cx="10651435" cy="4351338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Azt a halmazállapot-változást, amely során egy szilárd anyagból folyékony anyag lesz, olvadásnak nevezzük.</a:t>
            </a:r>
          </a:p>
          <a:p>
            <a:pPr marL="0" indent="0">
              <a:buNone/>
            </a:pPr>
            <a:r>
              <a:rPr lang="hu-HU" b="1" dirty="0"/>
              <a:t>Azt a hőmérsékletet pedig, amelyen egy anyag megolvad, olvadáspontnak hívjuk.</a:t>
            </a:r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Jég olvadáspontja: </a:t>
            </a:r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Konyhasó olvadáspontja: </a:t>
            </a:r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Arany olvadáspontja:</a:t>
            </a:r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Vas olvadáspontja:</a:t>
            </a:r>
          </a:p>
          <a:p>
            <a:pPr marL="0" indent="0">
              <a:buNone/>
            </a:pPr>
            <a:endParaRPr lang="hu-HU" b="1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723191C-4E39-42CD-9342-D74F64D35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350" y="4152899"/>
            <a:ext cx="34671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73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F96DE0-B108-4ABA-B933-00E453345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Fagyás, fagyáspont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C86B67-DD39-4A62-89E5-630AECDBB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58225" cy="435133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FFDD69E-ED09-48E3-9202-A8110B404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587" y="219075"/>
            <a:ext cx="2397814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5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0439E0-44A3-4FAC-8F9A-F423439A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 b="1" dirty="0"/>
              <a:t>Párolgás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625F5A-745D-49C1-9E63-84233CE12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Azt a halmazállapot-változást, amely során egy folyadék légnemű anyaggá válik, párolgásnak nevezzük. A párolgás a folyadék felszínén történik.</a:t>
            </a:r>
          </a:p>
          <a:p>
            <a:r>
              <a:rPr lang="hu-HU" dirty="0">
                <a:solidFill>
                  <a:srgbClr val="FF0000"/>
                </a:solidFill>
              </a:rPr>
              <a:t>Mitől függ a párolgás sebessége?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32752E2-7054-4110-B7F0-DDC669BCC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50" y="92075"/>
            <a:ext cx="26003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09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167140-AC44-4153-B89E-805F94BB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Forrás, forráspont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F172CB-FC5D-4552-B780-829C443BB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39426" cy="4351338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Azt a halmazállapot-változást, amelynek során a folyadék légneművé válik, és nem csak a felszínén, hanem a </a:t>
            </a:r>
            <a:r>
              <a:rPr lang="hu-HU" b="1" dirty="0" err="1"/>
              <a:t>belsejében</a:t>
            </a:r>
            <a:r>
              <a:rPr lang="hu-HU" b="1" dirty="0"/>
              <a:t> is képződik gőz, forrásnak nevezzük.</a:t>
            </a:r>
            <a:r>
              <a:rPr lang="hu-HU" dirty="0"/>
              <a:t> </a:t>
            </a:r>
          </a:p>
          <a:p>
            <a:pPr marL="0" indent="0">
              <a:buNone/>
            </a:pPr>
            <a:r>
              <a:rPr lang="hu-HU" b="1" dirty="0"/>
              <a:t>Azt a hőmérsékletet, amin egy anyag forr</a:t>
            </a:r>
            <a:r>
              <a:rPr lang="hu-HU" dirty="0"/>
              <a:t>, </a:t>
            </a:r>
            <a:r>
              <a:rPr lang="hu-HU" b="1" dirty="0"/>
              <a:t>forráspontnak hívjuk.</a:t>
            </a:r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Víz forráspontja: </a:t>
            </a:r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Ezüst forráspontja:</a:t>
            </a:r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Konyhasó forráspontja: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1C57F56-7A7B-42A6-B7EB-07F7934E5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022" y="138112"/>
            <a:ext cx="2695977" cy="145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5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04AC1F-DDA2-4B76-A85C-8DA768B65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Denis Papin - kuktafazék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9D2A96-21AA-4084-B447-BE4648F9F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8725" cy="435133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A43C45E-6676-4FDC-B9F9-2165676C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518" y="261938"/>
            <a:ext cx="1905000" cy="28575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A046B2D-86F0-4558-9C75-4201EC27F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309" y="469106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0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19BF0B-7050-464D-B04A-F959C18F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Lecsapódás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BF7527-3C46-4D15-8CB4-32AD9DDFA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38975" cy="435133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E7EEBA0-98F2-42E6-BBAF-C93A8DB02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168" y="850899"/>
            <a:ext cx="3879566" cy="230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13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D2534A-95D3-4047-902E-2E63D58F8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Szublimáció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581AD6-94B7-43D5-80F8-444F1F3A1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0275" cy="435133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A13E8E7-327A-41DE-873B-C03C69FF3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2073232"/>
            <a:ext cx="4810125" cy="320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53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Szélesvásznú</PresentationFormat>
  <Paragraphs>23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Office-téma</vt:lpstr>
      <vt:lpstr>Halmazállapot változások</vt:lpstr>
      <vt:lpstr>Olvadás, olvadáspont</vt:lpstr>
      <vt:lpstr>Fagyás, fagyáspont</vt:lpstr>
      <vt:lpstr>Párolgás</vt:lpstr>
      <vt:lpstr>Forrás, forráspont</vt:lpstr>
      <vt:lpstr>Denis Papin - kuktafazék</vt:lpstr>
      <vt:lpstr>Lecsapódás</vt:lpstr>
      <vt:lpstr>Szublimáció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Halmazállapot változások</dc:title>
  <dc:creator>HP</dc:creator>
  <cp:lastModifiedBy>HP</cp:lastModifiedBy>
  <cp:revision>3</cp:revision>
  <dcterms:created xsi:type="dcterms:W3CDTF">2025-10-20T08:45:30Z</dcterms:created>
  <dcterms:modified xsi:type="dcterms:W3CDTF">2025-10-20T09:03:47Z</dcterms:modified>
</cp:coreProperties>
</file>