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56F650-FD74-4B80-AB55-851C70CEE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CCD7CF9-99EB-4A76-80D2-4B2674B5B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F6D7F55-7602-4BB2-BD27-AF4A0FE86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EC91E5A-CBB0-47E7-B238-21B5DB426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ED7931F-8343-4A91-9DB9-3B9071C55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460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31E242-6D22-44E0-A1E1-BD2CD881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1FB6CB3-16AB-4D63-A787-8DB1F4507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26CFE56-55D4-453D-9282-BFA611532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441C7BF-7276-4A6C-AE36-856BB3201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D534DCF-664C-4EB5-828B-BD7CAE263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520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D19328-3B40-49F0-9CEF-0DD87DE1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782424D-B6A9-4BCF-AB51-4D96F619E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6D42DAB-C331-426E-94EE-3B54E117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DB73F53-258C-4886-8B29-FDFFBBEB3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D164989-2E18-4759-A877-447FAC7B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462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8B5D8D-C770-4E38-8F15-0A533B6BF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20C8491-75B4-4714-9DCF-254B17345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3AE5529-1BA0-4E87-A6D1-B6F809F2C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FB92B9A-0AA9-4443-BCFA-EA506723C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24C05E4-35CA-44A4-B0B0-E343970C7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2098A89-6320-4A64-BC5E-D5DCCF50A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175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59A591-57EF-4020-89FD-7ADCE464A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E56C404-0A65-49BF-B630-F4ED9F7D6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8284609-357B-4A96-AF37-BFB0B6EDF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7B664BD-F118-41CC-A47D-A3647C37C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E681F1BF-5E13-44D1-A32D-E6B234A82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14F9BEE-1E6D-421F-807E-376339AB2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8A6D147F-7BDD-4355-B4FC-09641D47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A6B920C-FE88-4CBE-90B0-58B4A080F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701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F2AE22-9157-4856-A46A-ED411AEE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E2FB79A-41CF-47F4-9D85-E0B982C5A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5C555AC-36BE-4F05-9E47-04F759E61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06219CA-37CC-4879-AFA1-F37CCD669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396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DD95FF09-E08F-4738-A6A6-2C5135113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FDBC422-85F0-40D9-9615-77AFBB485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00A3E74-4540-402C-B027-BDB31EF6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657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7C5EA6-4EFC-43EF-90A0-CF1AE6CD4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E71D3C-2ECF-4201-9E9F-3B7E68C63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7A86A7E-2D49-46F1-99F4-F70F7BE66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65315ED-30AF-487D-8FB5-0E704D4A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AACCCED-2637-4E6A-8DCF-C0CFA934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0C4C66A-F1F5-4712-B045-45E3F2C70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711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817742-7C23-4413-8631-9776B2F51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6FD9B17-F4E9-4EF5-A289-955A78B77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22AAD2F-2868-485C-8B72-A1066B0A1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E1DA01A-6ED2-4D41-A8A4-4F485954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F5E9645-5F43-42A4-A74C-3B21E3FB9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D1624D3-794D-45AD-8881-E3848DFE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1039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0C1FA3-F190-40FD-AB5C-4EF70F07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CCBC747-0F51-4921-B461-0CA059F54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9024735-7D13-4946-A8DC-B5E0C5AD5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13FB3A-0DAA-4FEE-AFF0-76759B6A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A6531B3-D2A4-49CD-87D9-9A38BCEC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2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E657F45-3210-4777-BFBC-668E63B0F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B24DBF5-0A4B-428A-BFA0-5C9072036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096106D-2456-445D-BFBF-F393AC40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39EE9A3-DDB8-450B-B385-6CDE673C9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F6E9922-FD7C-4BA3-8FE5-CEA47F3A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928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AD68151-E569-42DE-AC65-4E19D887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12FE9D9-CFA0-405C-A0EE-6694A3882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CE97C70-DB0D-4DBD-AA68-2F3BFA9C7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E1AA0-C017-48FD-933E-4A7D4DF01856}" type="datetimeFigureOut">
              <a:rPr lang="hu-HU" smtClean="0"/>
              <a:t>2026. 02. 02.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60FF18B-F555-4F95-AEB2-89CEF1FBC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9FBF4DE-6D8F-4A97-9D22-427E5B7B9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09CA9-73C2-48C7-B6A1-57884AC462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669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26426E-E9B6-4E27-8C01-E2C2A061C5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erő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AC53DE2-DC81-4837-9A06-24B674EFFE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98281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0D3B8C-779F-45A3-A359-4328D311F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Erőhatás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5E20B2-FFC7-478A-AE4C-069E8DBE8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4000" dirty="0"/>
              <a:t>A testek mozgásállapotát/alakját megváltoztató hatást erőhatásnak nevezzük.</a:t>
            </a:r>
          </a:p>
          <a:p>
            <a:r>
              <a:rPr lang="hu-HU" sz="4000" dirty="0"/>
              <a:t>Az erő megadja az erőhatás nagyságát.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8BCAFCF-5A8B-4CE5-9C92-B33CA289D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539" y="3904232"/>
            <a:ext cx="4767183" cy="240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3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C99FF1-8C50-4CF9-9BBB-1CEC4FB0C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/>
              <a:t>Az erő</a:t>
            </a:r>
          </a:p>
        </p:txBody>
      </p: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9CCDE7FD-5AA3-44B8-A2E2-E895F76C65DC}"/>
              </a:ext>
            </a:extLst>
          </p:cNvPr>
          <p:cNvCxnSpPr>
            <a:cxnSpLocks/>
          </p:cNvCxnSpPr>
          <p:nvPr/>
        </p:nvCxnSpPr>
        <p:spPr>
          <a:xfrm flipH="1">
            <a:off x="4206240" y="1440180"/>
            <a:ext cx="1584960" cy="8153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BB024836-578B-4135-A7A6-F30717094969}"/>
              </a:ext>
            </a:extLst>
          </p:cNvPr>
          <p:cNvCxnSpPr>
            <a:cxnSpLocks/>
          </p:cNvCxnSpPr>
          <p:nvPr/>
        </p:nvCxnSpPr>
        <p:spPr>
          <a:xfrm>
            <a:off x="6553200" y="1463040"/>
            <a:ext cx="1577340" cy="8534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églalap 6">
            <a:extLst>
              <a:ext uri="{FF2B5EF4-FFF2-40B4-BE49-F238E27FC236}">
                <a16:creationId xmlns:a16="http://schemas.microsoft.com/office/drawing/2014/main" id="{4A8BBD94-C03C-452A-B532-B0DDB3D7C4F8}"/>
              </a:ext>
            </a:extLst>
          </p:cNvPr>
          <p:cNvSpPr/>
          <p:nvPr/>
        </p:nvSpPr>
        <p:spPr>
          <a:xfrm>
            <a:off x="1927860" y="2468880"/>
            <a:ext cx="2926080" cy="1059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/>
              <a:t>van iránya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598F9CCE-D1EC-4E74-9D6D-8E38261FA25B}"/>
              </a:ext>
            </a:extLst>
          </p:cNvPr>
          <p:cNvSpPr/>
          <p:nvPr/>
        </p:nvSpPr>
        <p:spPr>
          <a:xfrm>
            <a:off x="7574280" y="2468880"/>
            <a:ext cx="2796540" cy="1135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/>
              <a:t>van nagysága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F40BCBDC-21EE-4719-A1A9-A4AAC81DD3E0}"/>
              </a:ext>
            </a:extLst>
          </p:cNvPr>
          <p:cNvSpPr/>
          <p:nvPr/>
        </p:nvSpPr>
        <p:spPr>
          <a:xfrm>
            <a:off x="998220" y="3870960"/>
            <a:ext cx="10302240" cy="2316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4000" dirty="0"/>
              <a:t>Az erő jele: F</a:t>
            </a:r>
          </a:p>
          <a:p>
            <a:pPr algn="ctr"/>
            <a:r>
              <a:rPr lang="hu-HU" sz="4000" dirty="0"/>
              <a:t>Mértékegysége: N (Newton)</a:t>
            </a:r>
          </a:p>
          <a:p>
            <a:pPr algn="ctr"/>
            <a:r>
              <a:rPr lang="hu-HU" sz="4000" dirty="0"/>
              <a:t>A tömeg és a gyorsulás szorzata (F=m*a)</a:t>
            </a:r>
          </a:p>
        </p:txBody>
      </p:sp>
    </p:spTree>
    <p:extLst>
      <p:ext uri="{BB962C8B-B14F-4D97-AF65-F5344CB8AC3E}">
        <p14:creationId xmlns:p14="http://schemas.microsoft.com/office/powerpoint/2010/main" val="318479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885F48-6E47-45B5-999B-D5CF61D4D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Sir Isaac Newton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3AA8267-37C7-4661-8248-819BB130F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" y="1825625"/>
            <a:ext cx="8846820" cy="4351338"/>
          </a:xfrm>
        </p:spPr>
        <p:txBody>
          <a:bodyPr>
            <a:normAutofit/>
          </a:bodyPr>
          <a:lstStyle/>
          <a:p>
            <a:r>
              <a:rPr lang="hu-HU" sz="3600" dirty="0"/>
              <a:t>1642. december 25. – </a:t>
            </a:r>
            <a:r>
              <a:rPr lang="hu-HU" sz="3600" dirty="0" err="1"/>
              <a:t>Kensington</a:t>
            </a:r>
            <a:r>
              <a:rPr lang="hu-HU" sz="3600" dirty="0"/>
              <a:t>, 1727. március 20.) </a:t>
            </a:r>
          </a:p>
          <a:p>
            <a:r>
              <a:rPr lang="hu-HU" sz="3600" dirty="0"/>
              <a:t>angol fizikus, matematikus, csillagász, filozófus és alkimista; </a:t>
            </a:r>
          </a:p>
          <a:p>
            <a:r>
              <a:rPr lang="hu-HU" sz="3600" dirty="0"/>
              <a:t>az újkori történelem egyik kiemelkedő tudósa.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44293B6-925A-4855-8D26-C81EDAF21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486" y="1690688"/>
            <a:ext cx="2614053" cy="317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88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84</Words>
  <Application>Microsoft Office PowerPoint</Application>
  <PresentationFormat>Szélesvásznú</PresentationFormat>
  <Paragraphs>14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Office-téma</vt:lpstr>
      <vt:lpstr>Az erő</vt:lpstr>
      <vt:lpstr>Erőhatás</vt:lpstr>
      <vt:lpstr>Az erő</vt:lpstr>
      <vt:lpstr>Sir Isaac Newton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erő</dc:title>
  <dc:creator>Tanuló</dc:creator>
  <cp:lastModifiedBy>Tanuló</cp:lastModifiedBy>
  <cp:revision>9</cp:revision>
  <dcterms:created xsi:type="dcterms:W3CDTF">2026-01-26T08:04:27Z</dcterms:created>
  <dcterms:modified xsi:type="dcterms:W3CDTF">2026-02-02T08:04:41Z</dcterms:modified>
</cp:coreProperties>
</file>