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7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4FFC93-12EC-4A2D-8681-761270004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C002422-BD92-44BB-AC9F-A23E83B69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558514A-C3D6-4639-9508-432D365DC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071BC25-2D0B-4890-9950-7D618F387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2AE400-47BF-47F3-9FB0-F1B3738C5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849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020499-F38E-431C-BE57-504934C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B140E1-9E7E-4EC7-94F6-95AEF2DEC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F8D3A66-6CAE-407A-948A-82291FEDA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1FEDE2D-6C00-4120-A1F0-57B273A5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02FECE-A543-4CC3-8F26-F6EB56CCA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953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911EA9-6507-4AA4-9495-59DF1BA60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4600C9C-59EF-431D-A7F5-A54938012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511E1CC-12E7-4B36-90C8-76D9AEF0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4FA8961-1EF1-43AF-95D5-20202B354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8EE3B4-0D97-4697-BCE4-2EABF874B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972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D7031E-78BD-4325-B492-F2C8FBC05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76DC49-1868-44F4-A8D9-D99B9C0FF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43AFAF1-9287-4D56-AF09-A2DF5119B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E1116AB-7E97-4AB7-BC67-2F4E00BEF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895091A-A8B2-4D04-BF13-FDC82E0BE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1B05A73-EE9D-48C2-9859-0309FFA5F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0737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073C89-0615-4EA8-B45C-8AB26306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B40F34-978A-42A6-B1DC-2DD793884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5E9259E-13D3-4C7B-834F-72277588D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6A16231-08D6-4685-B51A-7E49A6091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824DEBD-7D29-4437-BD28-A7C3714F77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1A41FE2C-F2A1-4B57-8F96-5AB4F5FC6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9EEC944-4C83-4004-ADA1-EAF132888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F31DCD0-530C-4DF6-8753-DC8E5F2AF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20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DE61EB-BC4D-4107-BA54-44212DA2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A9007CB-3A2D-4EBD-A4BD-6E2BFF38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588C28F-BC46-4D0A-9AA0-05FCAD630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A06059F-AEFF-4678-821C-2F6812810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443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9DB2046-2B03-4244-8C72-BD5218DB1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D970A8A-8430-4FCE-BF0C-E5268304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8DA60B5-AABA-40D6-AF43-5CC56937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068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95815F-61EB-43BF-86D4-14AAA057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F90B2F-EE04-4E2C-96C8-FA33479A4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212A8DC-6DB0-4C0D-A1A0-F93EB3B90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C5C14D3-5BDA-4AAB-A84B-29507470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C158963-4E75-4F37-A760-C4654265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DAD812A-737E-40AB-9916-25044781B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1785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358D16-F59A-4043-9FDB-3DB3ADCB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E783F81-CE8B-4F89-9D3A-00EDEA2BFB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740E583-D745-4D07-9C69-0BBCC6FF2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BE16D7C-2AAB-4031-A8F6-F3BB34919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EACCFBD-CDB8-4ED5-885E-4A8CD7C2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24AAAA2-4719-4D18-A1F5-BCED8E923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370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1A4E6D-7F13-48E5-B5E4-EFBC3560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FF53F79-FD29-4D3E-A2A5-800BF9E07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83E83B5-D55D-44D2-B7FD-EA5C5B620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C460DC7-0D7C-4819-8718-1C52EA8B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F7FD79A-AF1C-4E9B-AEA2-4B7BC573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374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BF0E4A0-31AD-4195-A642-5DF952F7AE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EA2143B-FDFD-4870-BD6F-F16B6A5F3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C92463-FF6B-44CA-BF8A-06B15FF04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2A54507-ABD1-44FF-86A8-7FB348C67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E2BDF19-6EFC-49D8-A309-CD49E39B2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64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8C6684F-AF7C-4A12-9D06-BA7836BE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853FFB3-C733-4D83-8149-61E93B581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4105971-76EC-4C3A-B77E-A269A0C0A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AB6D0-0796-4F4B-9E14-175CBD941A3D}" type="datetimeFigureOut">
              <a:rPr lang="hu-HU" smtClean="0"/>
              <a:t>2026. 02. 18.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7D072C1-3E1C-465D-8CC0-68546B79A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A4EE0F4-22E6-4065-97E4-3CD26CC031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16F2F-24C0-4821-801E-FC16D8E15D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118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2EE0AE-83C8-409C-953B-31266466A4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/>
              <a:t>Az asztal megterítése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246B88E-5D06-4759-A999-622988F57B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516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1F78BE-ED0D-4FC1-B51D-577465079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egyszerű terítés menete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8BB3A4-1930-419A-ADEF-179E854A0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abrosz felhelyezése</a:t>
            </a:r>
          </a:p>
          <a:p>
            <a:r>
              <a:rPr lang="hu-HU" dirty="0"/>
              <a:t>A só, a bors és esetleg a virág elhelyezése</a:t>
            </a:r>
          </a:p>
          <a:p>
            <a:r>
              <a:rPr lang="hu-HU" dirty="0"/>
              <a:t>A tányérok feltevése</a:t>
            </a:r>
          </a:p>
          <a:p>
            <a:r>
              <a:rPr lang="hu-HU" dirty="0"/>
              <a:t>Az evőeszközök felrakása</a:t>
            </a:r>
          </a:p>
          <a:p>
            <a:r>
              <a:rPr lang="hu-HU" dirty="0"/>
              <a:t>A poharak feltevése</a:t>
            </a:r>
          </a:p>
          <a:p>
            <a:r>
              <a:rPr lang="hu-HU" dirty="0"/>
              <a:t>A szalvéta felrakása</a:t>
            </a:r>
          </a:p>
        </p:txBody>
      </p:sp>
    </p:spTree>
    <p:extLst>
      <p:ext uri="{BB962C8B-B14F-4D97-AF65-F5344CB8AC3E}">
        <p14:creationId xmlns:p14="http://schemas.microsoft.com/office/powerpoint/2010/main" val="137345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34AFFB-0357-4344-AD01-4BFD3D24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Lépések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C5E04D7-FA30-4DE6-8C21-2BB18FB8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76800" cy="4351338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tányértól</a:t>
            </a:r>
          </a:p>
          <a:p>
            <a:r>
              <a:rPr lang="hu-HU" dirty="0"/>
              <a:t>balra a villák</a:t>
            </a:r>
          </a:p>
          <a:p>
            <a:r>
              <a:rPr lang="hu-HU" dirty="0"/>
              <a:t>jobbra a kések</a:t>
            </a:r>
          </a:p>
          <a:p>
            <a:r>
              <a:rPr lang="hu-HU" dirty="0"/>
              <a:t>a kések után a kanalak találhatók</a:t>
            </a:r>
          </a:p>
          <a:p>
            <a:r>
              <a:rPr lang="hu-HU" dirty="0"/>
              <a:t>a desszerthez használatos evőeszközök a tányér felett helyezkednek el</a:t>
            </a:r>
          </a:p>
          <a:p>
            <a:r>
              <a:rPr lang="hu-HU" dirty="0"/>
              <a:t>A poharat a kés hegye fölé helyezzük el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5E63C2E7-CD14-4AEA-8A34-EB08A69C41F2}"/>
              </a:ext>
            </a:extLst>
          </p:cNvPr>
          <p:cNvSpPr/>
          <p:nvPr/>
        </p:nvSpPr>
        <p:spPr>
          <a:xfrm>
            <a:off x="5551714" y="1371600"/>
            <a:ext cx="6237514" cy="4805363"/>
          </a:xfrm>
          <a:prstGeom prst="rect">
            <a:avLst/>
          </a:prstGeom>
          <a:pattFill prst="lgGrid">
            <a:fgClr>
              <a:srgbClr val="FF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C8A6E97-3ED3-46E3-B7DC-F2DE40078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86" y="2768692"/>
            <a:ext cx="3113655" cy="311365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E31C4BA3-4166-432A-980A-724E5E25A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49" y="2765089"/>
            <a:ext cx="871189" cy="303240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5695383-58C8-4924-8ACF-66C21005B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49474" y="2607035"/>
            <a:ext cx="316275" cy="3203783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715E273A-09BB-45AE-83C9-905A232BC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505" y="2751769"/>
            <a:ext cx="639462" cy="305904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06839F80-5041-46A8-B4DC-94C0F9B28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10606" y="1682413"/>
            <a:ext cx="319729" cy="1529515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54664E15-CC3A-419E-BF91-CA8905C8C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67287" flipV="1">
            <a:off x="8444703" y="1134678"/>
            <a:ext cx="451533" cy="1611112"/>
          </a:xfrm>
          <a:prstGeom prst="rect">
            <a:avLst/>
          </a:prstGeom>
        </p:spPr>
      </p:pic>
      <p:sp>
        <p:nvSpPr>
          <p:cNvPr id="15" name="Ellipszis 14">
            <a:extLst>
              <a:ext uri="{FF2B5EF4-FFF2-40B4-BE49-F238E27FC236}">
                <a16:creationId xmlns:a16="http://schemas.microsoft.com/office/drawing/2014/main" id="{6CE29A1C-37FC-4B36-98F8-A89C09A5720C}"/>
              </a:ext>
            </a:extLst>
          </p:cNvPr>
          <p:cNvSpPr/>
          <p:nvPr/>
        </p:nvSpPr>
        <p:spPr>
          <a:xfrm>
            <a:off x="9849637" y="1704901"/>
            <a:ext cx="669472" cy="939007"/>
          </a:xfrm>
          <a:prstGeom prst="ellipse">
            <a:avLst/>
          </a:prstGeom>
          <a:solidFill>
            <a:schemeClr val="accent1">
              <a:alpha val="76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7483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64</Words>
  <Application>Microsoft Office PowerPoint</Application>
  <PresentationFormat>Szélesvásznú</PresentationFormat>
  <Paragraphs>15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Office-téma</vt:lpstr>
      <vt:lpstr>Az asztal megterítése</vt:lpstr>
      <vt:lpstr>Az egyszerű terítés menete</vt:lpstr>
      <vt:lpstr>Lépések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asztal megterítése</dc:title>
  <dc:creator>Tanár</dc:creator>
  <cp:lastModifiedBy>Tanár</cp:lastModifiedBy>
  <cp:revision>4</cp:revision>
  <dcterms:created xsi:type="dcterms:W3CDTF">2026-02-18T12:36:16Z</dcterms:created>
  <dcterms:modified xsi:type="dcterms:W3CDTF">2026-02-18T12:56:52Z</dcterms:modified>
</cp:coreProperties>
</file>