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48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E7247F-D858-41B8-B541-800A06A80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DFB6C80-C81C-4915-BFB0-DB0EA0AF3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77A0D67-D84B-4246-B1DC-1AD46E46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C1B815-40EA-4129-9124-74D0A5FF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9BEC78-FD76-4322-A708-8A1705F8C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252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2661BD-05E4-44E9-B011-C949339C8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2DFD4A-75ED-4453-AB61-4CA4DDE06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9A8878D-6F17-42D5-85DA-8B026124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92ACAF-9BDA-4C36-AC38-A1120B236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2AD2706-C44B-400B-B966-EC2B1911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0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EE016F-6029-47BD-9B6A-E4D84164E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46B895-356C-4167-B8F2-523716E50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83B20F-383A-43B7-8F7C-FB79670D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457BB60-B718-41FE-A04D-D98AC7CC3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F6CA95-180C-4445-B854-B64834FCD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27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4D0F5-6928-4DF7-86A9-365303B7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6AABD2-8C78-4CF0-97CB-E1773C80C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42B370D-FEC9-46A5-B80B-F9138EF0A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587FFB8-CBCE-4DFB-BD80-0EA0AC479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47D4082-95D9-4236-89B8-DC4AF16C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B792FD1-8D96-46AF-99BC-4A46CA63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195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4F5FB4-AD1B-4680-9AF4-1E6776E55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45CD45-8667-4F0D-9D88-AB589FBE5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6E75FED-EC84-4B29-B6CB-2038A2C54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51EB1D3-C064-4EA3-A23C-0EEA3BA7A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63FB9CF-26D8-41E9-A617-4B38FCE8B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7B0E310-8505-4985-8589-94F64889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C4E9674-D502-4661-8344-C472AC2E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EFAC611-62AE-408A-8349-FE0E3B11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018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A24366-7A89-4FE1-A4BF-6FF955661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B1D2A16-8486-4532-921F-D713AB02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895AFB4-9D33-4D78-B651-FC6F6BEB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68D8C2C-5455-4E20-8E61-69435074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950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20D7858-FF97-4E7A-95F0-1DB047810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54E3D6A-CBCA-4799-BE8B-35A1E202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D41B86D-8E75-437E-85BD-6AB76F24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771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51B8C4-1B54-4FD4-B1F6-6F12B819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042BBC-1547-41A5-99C5-552C5552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9B39A99-219F-4345-BF4F-15AC62321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A0F11AC-E28B-4354-A0AE-147AB75C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4C3E111-CE88-4376-AB4B-218907CD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9503EDB-5660-4A07-8058-8362B428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564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366169-D8E2-42C1-A799-BCC7A4CAC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C8CB28A-C27A-4505-B2AD-E9A82DF08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D49B936-92E8-4133-B67D-560DC2E98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F3DBC65-448F-4942-B9B6-F869E89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5018F11-E69B-4AB0-91B0-A815E91E8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F093498-CFF9-4439-974C-985FBCC1D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221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5A13E4-B551-4D4C-8905-B047CDA8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CCB34A-EAD3-4FC9-824F-1771848CD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57A7D4B-A36A-4148-8F5D-901420384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6AC30B1-48FD-4348-BD0D-ADA7B281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025CC48-D064-47E9-B628-A12C6C63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131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F1A3F6B-DA99-40C7-86DE-42664E123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D7F080-C961-42DB-AE7E-32841C0BE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2EE05E-686F-4272-9FC6-202E1D1F3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02B3144-E4C9-4239-AF9F-45271CE22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594EFA7-5E6C-498F-B266-2B756F28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424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73BA15B5-1EC0-4313-9CC5-DDBA8B060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145DB17-AC99-4F02-8D16-4F3FFF6A7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47E4B60-E6E3-4AF8-9CC7-4E821BADA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BFAC9-D1D5-4073-957A-D0C969A1B955}" type="datetimeFigureOut">
              <a:rPr lang="hu-HU" smtClean="0"/>
              <a:t>2026. 03. 13.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82FC808-734C-4F61-B728-7AFA31A956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F0FC95D-463D-4322-B5F8-2C075D8CF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14A3-8F14-41D0-BF7E-8B5868CD8E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51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15F80A-EB8C-4F6E-A942-468442774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Optika – A fény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6AD2382-0F1D-4BAF-A3D5-33549CFBF6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Készítette: </a:t>
            </a:r>
          </a:p>
          <a:p>
            <a:r>
              <a:rPr lang="hu-HU" sz="3200" dirty="0"/>
              <a:t>Osztály:</a:t>
            </a:r>
          </a:p>
        </p:txBody>
      </p:sp>
    </p:spTree>
    <p:extLst>
      <p:ext uri="{BB962C8B-B14F-4D97-AF65-F5344CB8AC3E}">
        <p14:creationId xmlns:p14="http://schemas.microsoft.com/office/powerpoint/2010/main" val="365904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398FC3-DBFF-48EA-A630-DDE72FD6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Mit jelent a fény kettős természete?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2D313A-DC3E-4509-98A3-1D9DD2561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69086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666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3FF38-6EFB-4BE8-8A32-6C58C90A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Mik a fényforrások? Hogyan csoportosíthatók?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02873A-571C-4635-BA8B-4ED83926B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73143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1187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1D8FC6-7564-448E-8ED9-CCD9203A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Fehér fény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E4BD62-A8DF-426B-84D6-DBA4CD48F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44543" cy="4351338"/>
          </a:xfrm>
        </p:spPr>
        <p:txBody>
          <a:bodyPr/>
          <a:lstStyle/>
          <a:p>
            <a:r>
              <a:rPr lang="hu-HU" dirty="0"/>
              <a:t>Összetett fény, amely összetevőire bontható</a:t>
            </a:r>
          </a:p>
          <a:p>
            <a:r>
              <a:rPr lang="hu-HU" b="1" dirty="0"/>
              <a:t>Hogyan?</a:t>
            </a:r>
          </a:p>
          <a:p>
            <a:endParaRPr lang="hu-HU" dirty="0"/>
          </a:p>
          <a:p>
            <a:r>
              <a:rPr lang="hu-HU" b="1" dirty="0"/>
              <a:t>Hogy jön létre a szivárvány?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880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BDE1E1-367B-4EB3-9223-A3C9F149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Milyen vonalban terjed a fény? Mekkora a fénysebesség?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7807D0-F51D-41B9-A739-A5240E12E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287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641773-0422-4AC6-BEB6-7C76949D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Mekkora a Nap-Föld távolság?</a:t>
            </a:r>
            <a:br>
              <a:rPr lang="hu-HU" b="1" dirty="0"/>
            </a:br>
            <a:r>
              <a:rPr lang="hu-HU" b="1" dirty="0"/>
              <a:t>Mennyi idő alatt ér a fény a Napról a Földre?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A95572-C71F-4750-BC7A-1D44F319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2414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8958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EE71BF-1C2E-4265-8EC8-C67FE2E1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Mi a délibáb?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505F79-08A7-418C-AEDB-A749AD145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5357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0267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E1BB9B-09E8-40F1-A39C-6154CB25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Optikai csalódások (csak képek, min 3 db!!)</a:t>
            </a:r>
          </a:p>
        </p:txBody>
      </p:sp>
    </p:spTree>
    <p:extLst>
      <p:ext uri="{BB962C8B-B14F-4D97-AF65-F5344CB8AC3E}">
        <p14:creationId xmlns:p14="http://schemas.microsoft.com/office/powerpoint/2010/main" val="319059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79</Words>
  <Application>Microsoft Office PowerPoint</Application>
  <PresentationFormat>Szélesvásznú</PresentationFormat>
  <Paragraphs>14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Optika – A fény</vt:lpstr>
      <vt:lpstr>Mit jelent a fény kettős természete?</vt:lpstr>
      <vt:lpstr>Mik a fényforrások? Hogyan csoportosíthatók?</vt:lpstr>
      <vt:lpstr>Fehér fény</vt:lpstr>
      <vt:lpstr>Milyen vonalban terjed a fény? Mekkora a fénysebesség?</vt:lpstr>
      <vt:lpstr>Mekkora a Nap-Föld távolság? Mennyi idő alatt ér a fény a Napról a Földre?</vt:lpstr>
      <vt:lpstr>Mi a délibáb?</vt:lpstr>
      <vt:lpstr>Optikai csalódások (csak képek, min 3 db!!)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Optika – A fény</dc:title>
  <dc:creator>Tanuló</dc:creator>
  <cp:lastModifiedBy>Tanuló</cp:lastModifiedBy>
  <cp:revision>2</cp:revision>
  <dcterms:created xsi:type="dcterms:W3CDTF">2026-03-13T08:24:30Z</dcterms:created>
  <dcterms:modified xsi:type="dcterms:W3CDTF">2026-03-13T08:28:18Z</dcterms:modified>
</cp:coreProperties>
</file>